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ylor Norman" initials="TN" lastIdx="1" clrIdx="0">
    <p:extLst>
      <p:ext uri="{19B8F6BF-5375-455C-9EA6-DF929625EA0E}">
        <p15:presenceInfo xmlns:p15="http://schemas.microsoft.com/office/powerpoint/2012/main" userId="275a7c649e03f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commentAuthors" Target="commentAuthors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microsoft.com/office/2016/11/relationships/changesInfo" Target="changesInfos/changesInfo1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 Norman" userId="275a7c649e03f32a" providerId="LiveId" clId="{CBAFDE4C-3C54-C341-8455-654017916D66}"/>
    <pc:docChg chg="custSel modSld">
      <pc:chgData name="Taylor Norman" userId="275a7c649e03f32a" providerId="LiveId" clId="{CBAFDE4C-3C54-C341-8455-654017916D66}" dt="2021-03-03T17:10:53.977" v="4" actId="27636"/>
      <pc:docMkLst>
        <pc:docMk/>
      </pc:docMkLst>
      <pc:sldChg chg="modSp">
        <pc:chgData name="Taylor Norman" userId="275a7c649e03f32a" providerId="LiveId" clId="{CBAFDE4C-3C54-C341-8455-654017916D66}" dt="2021-03-03T17:10:53.977" v="4" actId="27636"/>
        <pc:sldMkLst>
          <pc:docMk/>
          <pc:sldMk cId="2630124419" sldId="258"/>
        </pc:sldMkLst>
        <pc:spChg chg="mod">
          <ac:chgData name="Taylor Norman" userId="275a7c649e03f32a" providerId="LiveId" clId="{CBAFDE4C-3C54-C341-8455-654017916D66}" dt="2021-03-03T17:10:53.977" v="4" actId="27636"/>
          <ac:spMkLst>
            <pc:docMk/>
            <pc:sldMk cId="2630124419" sldId="258"/>
            <ac:spMk id="3" creationId="{B914BA78-8913-4A14-8754-9A3E7EECFCD9}"/>
          </ac:spMkLst>
        </pc:spChg>
      </pc:sldChg>
    </pc:docChg>
  </pc:docChgLst>
  <pc:docChgLst>
    <pc:chgData name="Taylor Norman" userId="275a7c649e03f32a" providerId="LiveId" clId="{A33304C5-3D4E-4B36-BC38-5D4CACDE32DD}"/>
    <pc:docChg chg="undo custSel addSld modSld sldOrd">
      <pc:chgData name="Taylor Norman" userId="275a7c649e03f32a" providerId="LiveId" clId="{A33304C5-3D4E-4B36-BC38-5D4CACDE32DD}" dt="2020-06-08T04:47:47.801" v="8204" actId="1076"/>
      <pc:docMkLst>
        <pc:docMk/>
      </pc:docMkLst>
      <pc:sldChg chg="delSp modSp">
        <pc:chgData name="Taylor Norman" userId="275a7c649e03f32a" providerId="LiveId" clId="{A33304C5-3D4E-4B36-BC38-5D4CACDE32DD}" dt="2020-06-07T16:15:38.502" v="1175" actId="20577"/>
        <pc:sldMkLst>
          <pc:docMk/>
          <pc:sldMk cId="1384343369" sldId="256"/>
        </pc:sldMkLst>
        <pc:spChg chg="mod">
          <ac:chgData name="Taylor Norman" userId="275a7c649e03f32a" providerId="LiveId" clId="{A33304C5-3D4E-4B36-BC38-5D4CACDE32DD}" dt="2020-06-07T16:15:38.502" v="1175" actId="20577"/>
          <ac:spMkLst>
            <pc:docMk/>
            <pc:sldMk cId="1384343369" sldId="256"/>
            <ac:spMk id="2" creationId="{848E877A-EF1D-423F-964C-DC5A31F2D62B}"/>
          </ac:spMkLst>
        </pc:spChg>
        <pc:spChg chg="del">
          <ac:chgData name="Taylor Norman" userId="275a7c649e03f32a" providerId="LiveId" clId="{A33304C5-3D4E-4B36-BC38-5D4CACDE32DD}" dt="2020-06-07T05:12:05.973" v="1" actId="478"/>
          <ac:spMkLst>
            <pc:docMk/>
            <pc:sldMk cId="1384343369" sldId="256"/>
            <ac:spMk id="3" creationId="{06012BEE-E4B9-4473-8FE6-8EE88E530E20}"/>
          </ac:spMkLst>
        </pc:spChg>
      </pc:sldChg>
      <pc:sldChg chg="addCm delCm">
        <pc:chgData name="Taylor Norman" userId="275a7c649e03f32a" providerId="LiveId" clId="{A33304C5-3D4E-4B36-BC38-5D4CACDE32DD}" dt="2020-06-07T05:12:31.998" v="2" actId="1592"/>
        <pc:sldMkLst>
          <pc:docMk/>
          <pc:sldMk cId="3504724578" sldId="257"/>
        </pc:sldMkLst>
      </pc:sldChg>
      <pc:sldChg chg="modSp">
        <pc:chgData name="Taylor Norman" userId="275a7c649e03f32a" providerId="LiveId" clId="{A33304C5-3D4E-4B36-BC38-5D4CACDE32DD}" dt="2020-06-07T05:13:39.896" v="44" actId="27636"/>
        <pc:sldMkLst>
          <pc:docMk/>
          <pc:sldMk cId="2630124419" sldId="258"/>
        </pc:sldMkLst>
        <pc:spChg chg="mod">
          <ac:chgData name="Taylor Norman" userId="275a7c649e03f32a" providerId="LiveId" clId="{A33304C5-3D4E-4B36-BC38-5D4CACDE32DD}" dt="2020-06-07T05:13:39.896" v="44" actId="27636"/>
          <ac:spMkLst>
            <pc:docMk/>
            <pc:sldMk cId="2630124419" sldId="258"/>
            <ac:spMk id="3" creationId="{B914BA78-8913-4A14-8754-9A3E7EECFCD9}"/>
          </ac:spMkLst>
        </pc:spChg>
      </pc:sldChg>
      <pc:sldChg chg="modSp">
        <pc:chgData name="Taylor Norman" userId="275a7c649e03f32a" providerId="LiveId" clId="{A33304C5-3D4E-4B36-BC38-5D4CACDE32DD}" dt="2020-06-07T16:08:48.116" v="524" actId="20577"/>
        <pc:sldMkLst>
          <pc:docMk/>
          <pc:sldMk cId="4048604142" sldId="259"/>
        </pc:sldMkLst>
        <pc:spChg chg="mod">
          <ac:chgData name="Taylor Norman" userId="275a7c649e03f32a" providerId="LiveId" clId="{A33304C5-3D4E-4B36-BC38-5D4CACDE32DD}" dt="2020-06-07T16:05:27.492" v="83" actId="20577"/>
          <ac:spMkLst>
            <pc:docMk/>
            <pc:sldMk cId="4048604142" sldId="259"/>
            <ac:spMk id="2" creationId="{AF4CECCD-9CDC-4C36-B122-FFE98767CE8B}"/>
          </ac:spMkLst>
        </pc:spChg>
        <pc:spChg chg="mod">
          <ac:chgData name="Taylor Norman" userId="275a7c649e03f32a" providerId="LiveId" clId="{A33304C5-3D4E-4B36-BC38-5D4CACDE32DD}" dt="2020-06-07T16:08:48.116" v="524" actId="20577"/>
          <ac:spMkLst>
            <pc:docMk/>
            <pc:sldMk cId="4048604142" sldId="259"/>
            <ac:spMk id="3" creationId="{9B583C10-F721-49FA-8235-B3A578FDA569}"/>
          </ac:spMkLst>
        </pc:spChg>
      </pc:sldChg>
      <pc:sldChg chg="modSp add">
        <pc:chgData name="Taylor Norman" userId="275a7c649e03f32a" providerId="LiveId" clId="{A33304C5-3D4E-4B36-BC38-5D4CACDE32DD}" dt="2020-06-07T16:43:11.441" v="1648" actId="20577"/>
        <pc:sldMkLst>
          <pc:docMk/>
          <pc:sldMk cId="483503709" sldId="260"/>
        </pc:sldMkLst>
        <pc:spChg chg="mod">
          <ac:chgData name="Taylor Norman" userId="275a7c649e03f32a" providerId="LiveId" clId="{A33304C5-3D4E-4B36-BC38-5D4CACDE32DD}" dt="2020-06-07T16:11:32.146" v="608" actId="20577"/>
          <ac:spMkLst>
            <pc:docMk/>
            <pc:sldMk cId="483503709" sldId="260"/>
            <ac:spMk id="2" creationId="{A957C43B-5CE1-4F83-AE72-80468D989626}"/>
          </ac:spMkLst>
        </pc:spChg>
        <pc:spChg chg="mod">
          <ac:chgData name="Taylor Norman" userId="275a7c649e03f32a" providerId="LiveId" clId="{A33304C5-3D4E-4B36-BC38-5D4CACDE32DD}" dt="2020-06-07T16:43:11.441" v="1648" actId="20577"/>
          <ac:spMkLst>
            <pc:docMk/>
            <pc:sldMk cId="483503709" sldId="260"/>
            <ac:spMk id="3" creationId="{3D759FDD-0D36-4547-8E5A-4AA71FBE29D2}"/>
          </ac:spMkLst>
        </pc:spChg>
      </pc:sldChg>
      <pc:sldChg chg="modSp add">
        <pc:chgData name="Taylor Norman" userId="275a7c649e03f32a" providerId="LiveId" clId="{A33304C5-3D4E-4B36-BC38-5D4CACDE32DD}" dt="2020-06-07T16:46:48.949" v="2140" actId="20577"/>
        <pc:sldMkLst>
          <pc:docMk/>
          <pc:sldMk cId="1929234023" sldId="261"/>
        </pc:sldMkLst>
        <pc:spChg chg="mod">
          <ac:chgData name="Taylor Norman" userId="275a7c649e03f32a" providerId="LiveId" clId="{A33304C5-3D4E-4B36-BC38-5D4CACDE32DD}" dt="2020-06-07T16:42:35.530" v="1618" actId="20577"/>
          <ac:spMkLst>
            <pc:docMk/>
            <pc:sldMk cId="1929234023" sldId="261"/>
            <ac:spMk id="2" creationId="{4F7C70EA-AEE2-48D2-959B-E0BC5983B9FB}"/>
          </ac:spMkLst>
        </pc:spChg>
        <pc:spChg chg="mod">
          <ac:chgData name="Taylor Norman" userId="275a7c649e03f32a" providerId="LiveId" clId="{A33304C5-3D4E-4B36-BC38-5D4CACDE32DD}" dt="2020-06-07T16:46:48.949" v="2140" actId="20577"/>
          <ac:spMkLst>
            <pc:docMk/>
            <pc:sldMk cId="1929234023" sldId="261"/>
            <ac:spMk id="3" creationId="{17AE6AC2-8C0A-42C2-99DB-6C45EFC816E5}"/>
          </ac:spMkLst>
        </pc:spChg>
      </pc:sldChg>
      <pc:sldChg chg="modSp add">
        <pc:chgData name="Taylor Norman" userId="275a7c649e03f32a" providerId="LiveId" clId="{A33304C5-3D4E-4B36-BC38-5D4CACDE32DD}" dt="2020-06-07T17:05:33.460" v="2903" actId="20577"/>
        <pc:sldMkLst>
          <pc:docMk/>
          <pc:sldMk cId="733227985" sldId="262"/>
        </pc:sldMkLst>
        <pc:spChg chg="mod">
          <ac:chgData name="Taylor Norman" userId="275a7c649e03f32a" providerId="LiveId" clId="{A33304C5-3D4E-4B36-BC38-5D4CACDE32DD}" dt="2020-06-07T17:03:45.882" v="2638" actId="20577"/>
          <ac:spMkLst>
            <pc:docMk/>
            <pc:sldMk cId="733227985" sldId="262"/>
            <ac:spMk id="2" creationId="{4DCE2697-5048-43BA-BE65-0E248B5D4225}"/>
          </ac:spMkLst>
        </pc:spChg>
        <pc:spChg chg="mod">
          <ac:chgData name="Taylor Norman" userId="275a7c649e03f32a" providerId="LiveId" clId="{A33304C5-3D4E-4B36-BC38-5D4CACDE32DD}" dt="2020-06-07T17:05:33.460" v="2903" actId="20577"/>
          <ac:spMkLst>
            <pc:docMk/>
            <pc:sldMk cId="733227985" sldId="262"/>
            <ac:spMk id="3" creationId="{BBA399E5-224A-4B5F-9FA3-14487067088E}"/>
          </ac:spMkLst>
        </pc:spChg>
      </pc:sldChg>
      <pc:sldChg chg="modSp add">
        <pc:chgData name="Taylor Norman" userId="275a7c649e03f32a" providerId="LiveId" clId="{A33304C5-3D4E-4B36-BC38-5D4CACDE32DD}" dt="2020-06-07T17:32:25.830" v="4973" actId="313"/>
        <pc:sldMkLst>
          <pc:docMk/>
          <pc:sldMk cId="132434948" sldId="263"/>
        </pc:sldMkLst>
        <pc:spChg chg="mod">
          <ac:chgData name="Taylor Norman" userId="275a7c649e03f32a" providerId="LiveId" clId="{A33304C5-3D4E-4B36-BC38-5D4CACDE32DD}" dt="2020-06-07T17:31:52.480" v="4926" actId="1076"/>
          <ac:spMkLst>
            <pc:docMk/>
            <pc:sldMk cId="132434948" sldId="263"/>
            <ac:spMk id="2" creationId="{02F42259-EF72-4060-A192-88591F2DBEF2}"/>
          </ac:spMkLst>
        </pc:spChg>
        <pc:spChg chg="mod">
          <ac:chgData name="Taylor Norman" userId="275a7c649e03f32a" providerId="LiveId" clId="{A33304C5-3D4E-4B36-BC38-5D4CACDE32DD}" dt="2020-06-07T17:32:25.830" v="4973" actId="313"/>
          <ac:spMkLst>
            <pc:docMk/>
            <pc:sldMk cId="132434948" sldId="263"/>
            <ac:spMk id="3" creationId="{AD757163-04DA-4A2F-AF14-1E0B8A7C2AEC}"/>
          </ac:spMkLst>
        </pc:spChg>
      </pc:sldChg>
      <pc:sldChg chg="modSp add ord">
        <pc:chgData name="Taylor Norman" userId="275a7c649e03f32a" providerId="LiveId" clId="{A33304C5-3D4E-4B36-BC38-5D4CACDE32DD}" dt="2020-06-07T17:30:28.858" v="4785"/>
        <pc:sldMkLst>
          <pc:docMk/>
          <pc:sldMk cId="1192766381" sldId="264"/>
        </pc:sldMkLst>
        <pc:spChg chg="mod">
          <ac:chgData name="Taylor Norman" userId="275a7c649e03f32a" providerId="LiveId" clId="{A33304C5-3D4E-4B36-BC38-5D4CACDE32DD}" dt="2020-06-07T17:22:54.778" v="3981" actId="20577"/>
          <ac:spMkLst>
            <pc:docMk/>
            <pc:sldMk cId="1192766381" sldId="264"/>
            <ac:spMk id="2" creationId="{3CEC05D0-735E-4E93-A844-15E9AB455353}"/>
          </ac:spMkLst>
        </pc:spChg>
        <pc:spChg chg="mod">
          <ac:chgData name="Taylor Norman" userId="275a7c649e03f32a" providerId="LiveId" clId="{A33304C5-3D4E-4B36-BC38-5D4CACDE32DD}" dt="2020-06-07T17:22:44.548" v="3957" actId="20577"/>
          <ac:spMkLst>
            <pc:docMk/>
            <pc:sldMk cId="1192766381" sldId="264"/>
            <ac:spMk id="3" creationId="{9DF6A977-6A5E-4E49-9B00-674D811B910A}"/>
          </ac:spMkLst>
        </pc:spChg>
      </pc:sldChg>
      <pc:sldChg chg="modSp add">
        <pc:chgData name="Taylor Norman" userId="275a7c649e03f32a" providerId="LiveId" clId="{A33304C5-3D4E-4B36-BC38-5D4CACDE32DD}" dt="2020-06-07T17:28:50.414" v="4678" actId="20577"/>
        <pc:sldMkLst>
          <pc:docMk/>
          <pc:sldMk cId="720944943" sldId="265"/>
        </pc:sldMkLst>
        <pc:spChg chg="mod">
          <ac:chgData name="Taylor Norman" userId="275a7c649e03f32a" providerId="LiveId" clId="{A33304C5-3D4E-4B36-BC38-5D4CACDE32DD}" dt="2020-06-07T17:27:45.037" v="4603" actId="20577"/>
          <ac:spMkLst>
            <pc:docMk/>
            <pc:sldMk cId="720944943" sldId="265"/>
            <ac:spMk id="2" creationId="{F1596B54-04D2-4B10-B01D-18AF1E65CD33}"/>
          </ac:spMkLst>
        </pc:spChg>
        <pc:spChg chg="mod">
          <ac:chgData name="Taylor Norman" userId="275a7c649e03f32a" providerId="LiveId" clId="{A33304C5-3D4E-4B36-BC38-5D4CACDE32DD}" dt="2020-06-07T17:28:50.414" v="4678" actId="20577"/>
          <ac:spMkLst>
            <pc:docMk/>
            <pc:sldMk cId="720944943" sldId="265"/>
            <ac:spMk id="3" creationId="{B4B3583E-3CF5-4693-A366-F14F83F102A6}"/>
          </ac:spMkLst>
        </pc:spChg>
      </pc:sldChg>
      <pc:sldChg chg="addSp delSp modSp add">
        <pc:chgData name="Taylor Norman" userId="275a7c649e03f32a" providerId="LiveId" clId="{A33304C5-3D4E-4B36-BC38-5D4CACDE32DD}" dt="2020-06-07T17:37:57.874" v="5682" actId="20577"/>
        <pc:sldMkLst>
          <pc:docMk/>
          <pc:sldMk cId="3762516379" sldId="266"/>
        </pc:sldMkLst>
        <pc:spChg chg="del mod">
          <ac:chgData name="Taylor Norman" userId="275a7c649e03f32a" providerId="LiveId" clId="{A33304C5-3D4E-4B36-BC38-5D4CACDE32DD}" dt="2020-06-07T17:32:36.600" v="4974" actId="478"/>
          <ac:spMkLst>
            <pc:docMk/>
            <pc:sldMk cId="3762516379" sldId="266"/>
            <ac:spMk id="2" creationId="{757A6471-FAAF-4011-9887-1F797B6B2A7A}"/>
          </ac:spMkLst>
        </pc:spChg>
        <pc:spChg chg="mod">
          <ac:chgData name="Taylor Norman" userId="275a7c649e03f32a" providerId="LiveId" clId="{A33304C5-3D4E-4B36-BC38-5D4CACDE32DD}" dt="2020-06-07T17:37:57.874" v="5682" actId="20577"/>
          <ac:spMkLst>
            <pc:docMk/>
            <pc:sldMk cId="3762516379" sldId="266"/>
            <ac:spMk id="3" creationId="{23F02D98-D677-47AD-9D16-31ADF2B4DA7E}"/>
          </ac:spMkLst>
        </pc:spChg>
        <pc:spChg chg="add mod">
          <ac:chgData name="Taylor Norman" userId="275a7c649e03f32a" providerId="LiveId" clId="{A33304C5-3D4E-4B36-BC38-5D4CACDE32DD}" dt="2020-06-07T17:32:52.885" v="4998" actId="20577"/>
          <ac:spMkLst>
            <pc:docMk/>
            <pc:sldMk cId="3762516379" sldId="266"/>
            <ac:spMk id="5" creationId="{067C6038-C8A7-4243-82CE-C2BD1AC0B658}"/>
          </ac:spMkLst>
        </pc:spChg>
      </pc:sldChg>
      <pc:sldChg chg="modSp add">
        <pc:chgData name="Taylor Norman" userId="275a7c649e03f32a" providerId="LiveId" clId="{A33304C5-3D4E-4B36-BC38-5D4CACDE32DD}" dt="2020-06-07T17:45:31.992" v="6655" actId="1076"/>
        <pc:sldMkLst>
          <pc:docMk/>
          <pc:sldMk cId="455621399" sldId="267"/>
        </pc:sldMkLst>
        <pc:spChg chg="mod">
          <ac:chgData name="Taylor Norman" userId="275a7c649e03f32a" providerId="LiveId" clId="{A33304C5-3D4E-4B36-BC38-5D4CACDE32DD}" dt="2020-06-07T17:45:31.992" v="6655" actId="1076"/>
          <ac:spMkLst>
            <pc:docMk/>
            <pc:sldMk cId="455621399" sldId="267"/>
            <ac:spMk id="2" creationId="{F7FEC35D-CCE3-4BA3-8187-56BEE4B9D7C5}"/>
          </ac:spMkLst>
        </pc:spChg>
        <pc:spChg chg="mod">
          <ac:chgData name="Taylor Norman" userId="275a7c649e03f32a" providerId="LiveId" clId="{A33304C5-3D4E-4B36-BC38-5D4CACDE32DD}" dt="2020-06-07T17:45:28.710" v="6654" actId="27636"/>
          <ac:spMkLst>
            <pc:docMk/>
            <pc:sldMk cId="455621399" sldId="267"/>
            <ac:spMk id="3" creationId="{D8B9D5E1-092B-4B74-997B-34785A75C674}"/>
          </ac:spMkLst>
        </pc:spChg>
      </pc:sldChg>
      <pc:sldChg chg="addSp modSp add mod">
        <pc:chgData name="Taylor Norman" userId="275a7c649e03f32a" providerId="LiveId" clId="{A33304C5-3D4E-4B36-BC38-5D4CACDE32DD}" dt="2020-06-08T04:47:47.801" v="8204" actId="1076"/>
        <pc:sldMkLst>
          <pc:docMk/>
          <pc:sldMk cId="3844035262" sldId="268"/>
        </pc:sldMkLst>
        <pc:spChg chg="mod">
          <ac:chgData name="Taylor Norman" userId="275a7c649e03f32a" providerId="LiveId" clId="{A33304C5-3D4E-4B36-BC38-5D4CACDE32DD}" dt="2020-06-07T17:46:07.695" v="6695" actId="20577"/>
          <ac:spMkLst>
            <pc:docMk/>
            <pc:sldMk cId="3844035262" sldId="268"/>
            <ac:spMk id="2" creationId="{0D35E863-C8B6-4C90-900E-A234B5F7B397}"/>
          </ac:spMkLst>
        </pc:spChg>
        <pc:spChg chg="mod">
          <ac:chgData name="Taylor Norman" userId="275a7c649e03f32a" providerId="LiveId" clId="{A33304C5-3D4E-4B36-BC38-5D4CACDE32DD}" dt="2020-06-07T17:48:43.914" v="6789" actId="1076"/>
          <ac:spMkLst>
            <pc:docMk/>
            <pc:sldMk cId="3844035262" sldId="268"/>
            <ac:spMk id="3" creationId="{8EF55E0B-99D0-442A-90EA-2F31E5F43ABA}"/>
          </ac:spMkLst>
        </pc:spChg>
        <pc:graphicFrameChg chg="add mod">
          <ac:chgData name="Taylor Norman" userId="275a7c649e03f32a" providerId="LiveId" clId="{A33304C5-3D4E-4B36-BC38-5D4CACDE32DD}" dt="2020-06-08T04:47:47.801" v="8204" actId="1076"/>
          <ac:graphicFrameMkLst>
            <pc:docMk/>
            <pc:sldMk cId="3844035262" sldId="268"/>
            <ac:graphicFrameMk id="6" creationId="{643A7BDB-B878-4A72-A586-AB3C8C233333}"/>
          </ac:graphicFrameMkLst>
        </pc:graphicFrameChg>
      </pc:sldChg>
      <pc:sldChg chg="delSp modSp add">
        <pc:chgData name="Taylor Norman" userId="275a7c649e03f32a" providerId="LiveId" clId="{A33304C5-3D4E-4B36-BC38-5D4CACDE32DD}" dt="2020-06-07T18:02:38.427" v="7799" actId="20577"/>
        <pc:sldMkLst>
          <pc:docMk/>
          <pc:sldMk cId="4029991992" sldId="269"/>
        </pc:sldMkLst>
        <pc:spChg chg="del">
          <ac:chgData name="Taylor Norman" userId="275a7c649e03f32a" providerId="LiveId" clId="{A33304C5-3D4E-4B36-BC38-5D4CACDE32DD}" dt="2020-06-07T17:58:27.448" v="6894" actId="478"/>
          <ac:spMkLst>
            <pc:docMk/>
            <pc:sldMk cId="4029991992" sldId="269"/>
            <ac:spMk id="2" creationId="{8B0D9C4D-D984-4825-8086-110900D98EED}"/>
          </ac:spMkLst>
        </pc:spChg>
        <pc:spChg chg="mod">
          <ac:chgData name="Taylor Norman" userId="275a7c649e03f32a" providerId="LiveId" clId="{A33304C5-3D4E-4B36-BC38-5D4CACDE32DD}" dt="2020-06-07T18:02:38.427" v="7799" actId="20577"/>
          <ac:spMkLst>
            <pc:docMk/>
            <pc:sldMk cId="4029991992" sldId="269"/>
            <ac:spMk id="3" creationId="{1A692FCF-6AEE-451C-97DD-6D89A7DF37DE}"/>
          </ac:spMkLst>
        </pc:spChg>
      </pc:sldChg>
      <pc:sldChg chg="delSp modSp add">
        <pc:chgData name="Taylor Norman" userId="275a7c649e03f32a" providerId="LiveId" clId="{A33304C5-3D4E-4B36-BC38-5D4CACDE32DD}" dt="2020-06-07T18:04:30.415" v="8203" actId="20577"/>
        <pc:sldMkLst>
          <pc:docMk/>
          <pc:sldMk cId="2916607104" sldId="270"/>
        </pc:sldMkLst>
        <pc:spChg chg="del">
          <ac:chgData name="Taylor Norman" userId="275a7c649e03f32a" providerId="LiveId" clId="{A33304C5-3D4E-4B36-BC38-5D4CACDE32DD}" dt="2020-06-07T18:02:57.516" v="7801" actId="478"/>
          <ac:spMkLst>
            <pc:docMk/>
            <pc:sldMk cId="2916607104" sldId="270"/>
            <ac:spMk id="2" creationId="{FEB92A9F-B216-487B-84CE-87969958CF80}"/>
          </ac:spMkLst>
        </pc:spChg>
        <pc:spChg chg="mod">
          <ac:chgData name="Taylor Norman" userId="275a7c649e03f32a" providerId="LiveId" clId="{A33304C5-3D4E-4B36-BC38-5D4CACDE32DD}" dt="2020-06-07T18:04:30.415" v="8203" actId="20577"/>
          <ac:spMkLst>
            <pc:docMk/>
            <pc:sldMk cId="2916607104" sldId="270"/>
            <ac:spMk id="3" creationId="{89D764E8-05DB-442A-A8C2-B88693F4523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Cost</a:t>
            </a:r>
            <a:r>
              <a:rPr lang="en-US" baseline="0" dirty="0"/>
              <a:t> to Implementation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Budget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Budget</c:v>
                </c:pt>
                <c:pt idx="1">
                  <c:v>ERP Cost</c:v>
                </c:pt>
                <c:pt idx="2">
                  <c:v>Maintenance and Training</c:v>
                </c:pt>
                <c:pt idx="3">
                  <c:v>Consulting fees and hidden costs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FA-4645-8D9F-C800041E6C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Budget Usage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Budget</c:v>
                </c:pt>
                <c:pt idx="1">
                  <c:v>ERP Cost</c:v>
                </c:pt>
                <c:pt idx="2">
                  <c:v>Maintenance and Training</c:v>
                </c:pt>
                <c:pt idx="3">
                  <c:v>Consulting fees and hidden costs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1">
                  <c:v>60000</c:v>
                </c:pt>
                <c:pt idx="2">
                  <c:v>25000</c:v>
                </c:pt>
                <c:pt idx="3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FA-4645-8D9F-C800041E6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30105952"/>
        <c:axId val="630104968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Budget</c:v>
                      </c:pt>
                      <c:pt idx="1">
                        <c:v>ERP Cost</c:v>
                      </c:pt>
                      <c:pt idx="2">
                        <c:v>Maintenance and Training</c:v>
                      </c:pt>
                      <c:pt idx="3">
                        <c:v>Consulting fees and hidden costs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23FA-4645-8D9F-C800041E6C36}"/>
                  </c:ext>
                </c:extLst>
              </c15:ser>
            </c15:filteredBarSeries>
          </c:ext>
        </c:extLst>
      </c:barChart>
      <c:catAx>
        <c:axId val="63010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104968"/>
        <c:crosses val="autoZero"/>
        <c:auto val="1"/>
        <c:lblAlgn val="ctr"/>
        <c:lblOffset val="100"/>
        <c:noMultiLvlLbl val="0"/>
      </c:catAx>
      <c:valAx>
        <c:axId val="63010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10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A7262-791D-4F7A-8A90-E954BBF2229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9973B-0A9B-4BD5-B17E-AA5E0D38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5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9973B-0A9B-4BD5-B17E-AA5E0D38A0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877A-EF1D-423F-964C-DC5A31F2D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Enterprise Resource planning </a:t>
            </a:r>
            <a:r>
              <a:rPr lang="en-US" dirty="0"/>
              <a:t>(ERP)</a:t>
            </a:r>
          </a:p>
        </p:txBody>
      </p:sp>
    </p:spTree>
    <p:extLst>
      <p:ext uri="{BB962C8B-B14F-4D97-AF65-F5344CB8AC3E}">
        <p14:creationId xmlns:p14="http://schemas.microsoft.com/office/powerpoint/2010/main" val="138434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05D0-735E-4E93-A844-15E9AB45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benefits from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A977-6A5E-4E49-9B00-674D811B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Norfolk Southern Railway started of as one of the largest class 1 railroad companies  focused on shipments from point A to point B</a:t>
            </a:r>
          </a:p>
          <a:p>
            <a:r>
              <a:rPr lang="en-US" dirty="0"/>
              <a:t>After Implementing an ERP that included a transactional system and rail care management systems they were able to analyze trip plans to create graphs, reduced empty car travel, optimize crew schedules, and human resource hiring</a:t>
            </a:r>
          </a:p>
          <a:p>
            <a:r>
              <a:rPr lang="en-US" dirty="0"/>
              <a:t>Analyzed shipments allowed to move cargo to increase revenue based on need, reduced railcar cycle time boosting revenue by millions of dollars, improved customer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2D98-D677-47AD-9D16-31ADF2B4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George Washington School District only needs partial implementation at this time to implement the most necessary modules first. </a:t>
            </a:r>
          </a:p>
          <a:p>
            <a:pPr lvl="1"/>
            <a:r>
              <a:rPr lang="en-US" dirty="0"/>
              <a:t>Ex. Student information system, HR, Payroll, research and assessment, and risk management</a:t>
            </a:r>
          </a:p>
          <a:p>
            <a:pPr lvl="1"/>
            <a:r>
              <a:rPr lang="en-US" dirty="0"/>
              <a:t>Allows board to see benefits of implementation before deciding to add even more modules</a:t>
            </a:r>
          </a:p>
          <a:p>
            <a:pPr lvl="1"/>
            <a:r>
              <a:rPr lang="en-US" dirty="0"/>
              <a:t>Allows the school district to focus on customizing modules as needed to better fit the schools need</a:t>
            </a:r>
          </a:p>
          <a:p>
            <a:pPr lvl="1"/>
            <a:r>
              <a:rPr lang="en-US" dirty="0"/>
              <a:t>Users can be granted cheaper access and given full access based on need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7C6038-C8A7-4243-82CE-C2BD1AC0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6251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C35D-CCE3-4BA3-8187-56BEE4B9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6" y="505102"/>
            <a:ext cx="9291215" cy="1049235"/>
          </a:xfrm>
        </p:spPr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D5E1-092B-4B74-997B-34785A75C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554337"/>
            <a:ext cx="9291215" cy="4703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Implementation will start with creating a project team from multiple departments working to create a timeline and training plan with set objectives</a:t>
            </a:r>
          </a:p>
          <a:p>
            <a:r>
              <a:rPr lang="en-US" dirty="0"/>
              <a:t>Ensure scope is known to stay within budget</a:t>
            </a:r>
          </a:p>
          <a:p>
            <a:r>
              <a:rPr lang="en-US" dirty="0"/>
              <a:t>Identify ERP gaps to allow customization as needed</a:t>
            </a:r>
          </a:p>
          <a:p>
            <a:r>
              <a:rPr lang="en-US" dirty="0"/>
              <a:t>Collect data and cleanup what is not needed, to transfer existing data to new systems</a:t>
            </a:r>
          </a:p>
          <a:p>
            <a:r>
              <a:rPr lang="en-US" dirty="0"/>
              <a:t>Test new ERP is function properly to remove any bugs or issues, followed by staff training via workshops and classes.</a:t>
            </a:r>
          </a:p>
          <a:p>
            <a:r>
              <a:rPr lang="en-US" dirty="0"/>
              <a:t>Once test environment phase is complete send ERP to go-live phase and ensure staff training is up to par, and that systems are running smoothly</a:t>
            </a:r>
          </a:p>
          <a:p>
            <a:r>
              <a:rPr lang="en-US" dirty="0"/>
              <a:t>Update and customize ERP as needed to ensure proper functionality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2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863-C8B6-4C90-900E-A234B5F7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5E0B-99D0-442A-90EA-2F31E5F4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522" y="1553634"/>
            <a:ext cx="9291215" cy="3450613"/>
          </a:xfrm>
        </p:spPr>
        <p:txBody>
          <a:bodyPr/>
          <a:lstStyle/>
          <a:p>
            <a:r>
              <a:rPr lang="en-US" dirty="0"/>
              <a:t>Current budget $100,000 received from Bill and Melinda Gates Foundation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3A7BDB-B878-4A72-A586-AB3C8C233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903705"/>
              </p:ext>
            </p:extLst>
          </p:nvPr>
        </p:nvGraphicFramePr>
        <p:xfrm>
          <a:off x="2938265" y="2104675"/>
          <a:ext cx="6905072" cy="383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403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2FCF-6AEE-451C-97DD-6D89A7DF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554922"/>
            <a:ext cx="9291215" cy="5243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ERP will greatly increase the performance of our school districts IT department, staff, and be reflected in the grades of the students</a:t>
            </a:r>
          </a:p>
          <a:p>
            <a:r>
              <a:rPr lang="en-US" dirty="0"/>
              <a:t>The return on Investment can be seen quickly once the individual systems have been removed and productivity is improved across multiple departments</a:t>
            </a:r>
          </a:p>
          <a:p>
            <a:r>
              <a:rPr lang="en-US" dirty="0"/>
              <a:t>IT costs will be centralized and reduce the cost of licensing fees or individual systems, hardware, staff and utilities to maintain each server</a:t>
            </a:r>
          </a:p>
          <a:p>
            <a:r>
              <a:rPr lang="en-US" dirty="0"/>
              <a:t>Mundane tasks will be automated allowing staff to spend time on more important tasks</a:t>
            </a:r>
          </a:p>
          <a:p>
            <a:r>
              <a:rPr lang="en-US" dirty="0"/>
              <a:t>Reports can be made to allow an in depth look at school district expenditures helping to reduce waste in other areas</a:t>
            </a:r>
          </a:p>
          <a:p>
            <a:r>
              <a:rPr lang="en-US" dirty="0"/>
              <a:t>New ways to reach students and parents to improve efficiency with notifications, and news</a:t>
            </a:r>
          </a:p>
        </p:txBody>
      </p:sp>
    </p:spTree>
    <p:extLst>
      <p:ext uri="{BB962C8B-B14F-4D97-AF65-F5344CB8AC3E}">
        <p14:creationId xmlns:p14="http://schemas.microsoft.com/office/powerpoint/2010/main" val="402999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64E8-05DB-442A-A8C2-B88693F4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376502"/>
            <a:ext cx="9291215" cy="5611703"/>
          </a:xfrm>
        </p:spPr>
        <p:txBody>
          <a:bodyPr/>
          <a:lstStyle/>
          <a:p>
            <a:r>
              <a:rPr lang="en-US" dirty="0"/>
              <a:t>The ERP will greatly improve the School Districts operations and help to make the lives of employees, students and families better during their time here, and at a cheaper cost</a:t>
            </a:r>
          </a:p>
          <a:p>
            <a:r>
              <a:rPr lang="en-US" dirty="0"/>
              <a:t>The Return on investment will come in more ways that just savings on annual budgets and will be seen to be worth </a:t>
            </a:r>
            <a:r>
              <a:rPr lang="en-US"/>
              <a:t>the investment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0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5E96-C6B9-49A9-948D-BA38A978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IT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11F7-7842-4169-88C9-364F51E8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separately in 40 separate school databases</a:t>
            </a:r>
          </a:p>
          <a:p>
            <a:r>
              <a:rPr lang="en-US" dirty="0"/>
              <a:t>40 individual school websites</a:t>
            </a:r>
          </a:p>
          <a:p>
            <a:r>
              <a:rPr lang="en-US" dirty="0"/>
              <a:t>1 district portal</a:t>
            </a:r>
          </a:p>
          <a:p>
            <a:r>
              <a:rPr lang="en-US" dirty="0"/>
              <a:t>Student information system</a:t>
            </a:r>
          </a:p>
          <a:p>
            <a:r>
              <a:rPr lang="en-US" dirty="0"/>
              <a:t>Voice-over-internet-protocol (</a:t>
            </a:r>
            <a:r>
              <a:rPr lang="en-US" dirty="0" err="1"/>
              <a:t>VoiP</a:t>
            </a:r>
            <a:r>
              <a:rPr lang="en-US" dirty="0"/>
              <a:t>) to allow communication between school, students, parts, and employees</a:t>
            </a:r>
          </a:p>
          <a:p>
            <a:r>
              <a:rPr lang="en-US" dirty="0"/>
              <a:t>Individual district office departments</a:t>
            </a:r>
          </a:p>
        </p:txBody>
      </p:sp>
    </p:spTree>
    <p:extLst>
      <p:ext uri="{BB962C8B-B14F-4D97-AF65-F5344CB8AC3E}">
        <p14:creationId xmlns:p14="http://schemas.microsoft.com/office/powerpoint/2010/main" val="350472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831C-00B1-4DA1-9085-667D2580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Current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BA78-8913-4A14-8754-9A3E7EEC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40 Individual school websites, and data storage units in every school requires a large financial and time investment by the school district wasting valuable resources that could be used on other </a:t>
            </a:r>
            <a:r>
              <a:rPr lang="en-US"/>
              <a:t>important expenditures</a:t>
            </a:r>
          </a:p>
          <a:p>
            <a:r>
              <a:rPr lang="en-US"/>
              <a:t>IT </a:t>
            </a:r>
            <a:r>
              <a:rPr lang="en-US" dirty="0"/>
              <a:t>staff is larger than </a:t>
            </a:r>
            <a:r>
              <a:rPr lang="en-US"/>
              <a:t>necessary due </a:t>
            </a:r>
            <a:r>
              <a:rPr lang="en-US" dirty="0"/>
              <a:t>to having multiple systems in multiple locations</a:t>
            </a:r>
          </a:p>
          <a:p>
            <a:r>
              <a:rPr lang="en-US" dirty="0"/>
              <a:t>Multiple data storage locations increases the overall risk to data privacy and security</a:t>
            </a:r>
          </a:p>
          <a:p>
            <a:r>
              <a:rPr lang="en-US" dirty="0"/>
              <a:t>Systems working individually reduce efficiency and quality of life for employees and students</a:t>
            </a:r>
          </a:p>
        </p:txBody>
      </p:sp>
    </p:spTree>
    <p:extLst>
      <p:ext uri="{BB962C8B-B14F-4D97-AF65-F5344CB8AC3E}">
        <p14:creationId xmlns:p14="http://schemas.microsoft.com/office/powerpoint/2010/main" val="263012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ECCD-9CDC-4C36-B122-FFE98767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Offices and current systems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3C10-F721-49FA-8235-B3A578FD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currently have district offices that include</a:t>
            </a:r>
          </a:p>
          <a:p>
            <a:pPr lvl="1"/>
            <a:r>
              <a:rPr lang="en-US" dirty="0"/>
              <a:t>HR, budget, maintenance and operations, accounting, IT, education technology, child welfare and attendance, risk management, special programs, and special education.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Student system uses 2014 SQL Server with Microsoft Access, and a proprietary system running on an IBM AS/400 mainframe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0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C43B-5CE1-4F83-AE72-80468D98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9FDD-0D36-4547-8E5A-4AA71FBE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r>
              <a:rPr lang="en-US" dirty="0"/>
              <a:t>Currently records are being stored individually on servers at each school separated by department</a:t>
            </a:r>
          </a:p>
          <a:p>
            <a:r>
              <a:rPr lang="en-US" dirty="0"/>
              <a:t>This creates a information roadblock that forces staff or parents to request information, which may only be available at a specific location</a:t>
            </a:r>
          </a:p>
          <a:p>
            <a:r>
              <a:rPr lang="en-US" dirty="0"/>
              <a:t>Every system is not synced meaning employees can only access portions of what they may need, causing delays in work and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0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70EA-AEE2-48D2-959B-E0BC5983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ERP? Why is it helpful?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6AC2-8C0A-42C2-99DB-6C45EFC8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351512"/>
          </a:xfrm>
        </p:spPr>
        <p:txBody>
          <a:bodyPr/>
          <a:lstStyle/>
          <a:p>
            <a:r>
              <a:rPr lang="en-US" dirty="0"/>
              <a:t>Software that can be used to help manage day to day business activities</a:t>
            </a:r>
          </a:p>
          <a:p>
            <a:r>
              <a:rPr lang="en-US" dirty="0"/>
              <a:t>Centralized business application with modules for multiple departments and work tasks allowing seamless data flow</a:t>
            </a:r>
          </a:p>
          <a:p>
            <a:r>
              <a:rPr lang="en-US" dirty="0"/>
              <a:t>Modules can range from accounting to project management and added depending on need of school district.</a:t>
            </a:r>
          </a:p>
          <a:p>
            <a:r>
              <a:rPr lang="en-US" dirty="0"/>
              <a:t>Saves money on IT by centralizing all the districts data into one database, reduced hardware maintenance, reduction in IT staff, and saved time by automating mundane tasks currently done manually</a:t>
            </a:r>
          </a:p>
          <a:p>
            <a:r>
              <a:rPr lang="en-US" dirty="0"/>
              <a:t>Increases network security by removing storage centers throughout the district and providing security tools.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3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2697-5048-43BA-BE65-0E248B5D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tools and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99E5-224A-4B5F-9FA3-14487067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information systems , Payroll, research and assessment, risk management should be the first systems added</a:t>
            </a:r>
          </a:p>
          <a:p>
            <a:r>
              <a:rPr lang="en-US" dirty="0"/>
              <a:t>Mobile access to ERP users allow access to data and systems from anywhere increasing mobility of work and productivity</a:t>
            </a:r>
          </a:p>
          <a:p>
            <a:r>
              <a:rPr lang="en-US" dirty="0"/>
              <a:t>Reporting software to create reports on data of choice. </a:t>
            </a:r>
          </a:p>
          <a:p>
            <a:pPr lvl="1"/>
            <a:r>
              <a:rPr lang="en-US" dirty="0"/>
              <a:t>Can be student attendance, grades, employee performance, it costs, financials, payroll, or any other needed report</a:t>
            </a:r>
          </a:p>
          <a:p>
            <a:r>
              <a:rPr lang="en-US" dirty="0"/>
              <a:t>Accounting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2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2259-EF72-4060-A192-88591F2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410237"/>
            <a:ext cx="9291215" cy="1049235"/>
          </a:xfrm>
        </p:spPr>
        <p:txBody>
          <a:bodyPr/>
          <a:lstStyle/>
          <a:p>
            <a:r>
              <a:rPr lang="en-US" dirty="0"/>
              <a:t>Microsoft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7163-04DA-4A2F-AF14-1E0B8A7C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747284"/>
            <a:ext cx="9291215" cy="44857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Cloud based Microsoft infrastructure</a:t>
            </a:r>
          </a:p>
          <a:p>
            <a:r>
              <a:rPr lang="en-US" dirty="0"/>
              <a:t>Easy transfer between all systems and Microsoft applications</a:t>
            </a:r>
          </a:p>
          <a:p>
            <a:r>
              <a:rPr lang="en-US" dirty="0"/>
              <a:t>Less time to implementation than other ERPs</a:t>
            </a:r>
          </a:p>
          <a:p>
            <a:r>
              <a:rPr lang="en-US" dirty="0"/>
              <a:t>Multilingual</a:t>
            </a:r>
          </a:p>
          <a:p>
            <a:r>
              <a:rPr lang="en-US" dirty="0"/>
              <a:t>Easy to learn Microsoft user interface compared to competition</a:t>
            </a:r>
          </a:p>
          <a:p>
            <a:r>
              <a:rPr lang="en-US" dirty="0"/>
              <a:t>Cost per user based on full or limited user access for low cost compared to competitors</a:t>
            </a:r>
          </a:p>
          <a:p>
            <a:r>
              <a:rPr lang="en-US" dirty="0"/>
              <a:t>No new hardware required to run</a:t>
            </a:r>
          </a:p>
          <a:p>
            <a:r>
              <a:rPr lang="en-US" dirty="0"/>
              <a:t>Improves employee efficiency by allowing access from anywhere and automation of mundane tasks</a:t>
            </a:r>
          </a:p>
        </p:txBody>
      </p:sp>
    </p:spTree>
    <p:extLst>
      <p:ext uri="{BB962C8B-B14F-4D97-AF65-F5344CB8AC3E}">
        <p14:creationId xmlns:p14="http://schemas.microsoft.com/office/powerpoint/2010/main" val="13243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6B54-04D2-4B10-B01D-18AF1E65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583E-3CF5-4693-A366-F14F83F1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investment to implement due to monthly membership fee per user ranging from $40 for full access to $5 for limited access</a:t>
            </a:r>
          </a:p>
          <a:p>
            <a:r>
              <a:rPr lang="en-US" dirty="0"/>
              <a:t> Storage limit starts at 5GBs with increased storage coming with cost</a:t>
            </a:r>
          </a:p>
          <a:p>
            <a:r>
              <a:rPr lang="en-US" dirty="0"/>
              <a:t>Cannot access database to allow easy access to making changes, overall less control that some more expensive competitors</a:t>
            </a:r>
          </a:p>
          <a:p>
            <a:r>
              <a:rPr lang="en-US" dirty="0"/>
              <a:t>Potential downtime out of organization control due to being cloud based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449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535</TotalTime>
  <Words>1047</Words>
  <Application>Microsoft Office PowerPoint</Application>
  <PresentationFormat>Widescreen</PresentationFormat>
  <Paragraphs>79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Enterprise Resource planning (ERP)</vt:lpstr>
      <vt:lpstr>Current IT Infrastructure</vt:lpstr>
      <vt:lpstr>Problems with Current IT</vt:lpstr>
      <vt:lpstr>Offices and current systems in Use</vt:lpstr>
      <vt:lpstr>Business Processes</vt:lpstr>
      <vt:lpstr>What is an ERP? Why is it helpful?</vt:lpstr>
      <vt:lpstr>Leading tools and systems</vt:lpstr>
      <vt:lpstr>Microsoft Dynamics</vt:lpstr>
      <vt:lpstr>COns</vt:lpstr>
      <vt:lpstr>Example of benefits from case study</vt:lpstr>
      <vt:lpstr>Implementation</vt:lpstr>
      <vt:lpstr>Integration</vt:lpstr>
      <vt:lpstr>Cost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Resource Manager</dc:title>
  <dc:creator>Taylor Norman</dc:creator>
  <cp:lastModifiedBy>Taylor Norman</cp:lastModifiedBy>
  <cp:revision>5</cp:revision>
  <dcterms:created xsi:type="dcterms:W3CDTF">2020-06-06T22:17:06Z</dcterms:created>
  <dcterms:modified xsi:type="dcterms:W3CDTF">2021-03-03T17:40:22Z</dcterms:modified>
</cp:coreProperties>
</file>