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76" r:id="rId6"/>
    <p:sldId id="262" r:id="rId7"/>
    <p:sldId id="278" r:id="rId8"/>
    <p:sldId id="261" r:id="rId9"/>
    <p:sldId id="284" r:id="rId10"/>
    <p:sldId id="273" r:id="rId11"/>
    <p:sldId id="283" r:id="rId12"/>
    <p:sldId id="259" r:id="rId13"/>
    <p:sldId id="282" r:id="rId14"/>
    <p:sldId id="260" r:id="rId15"/>
    <p:sldId id="281" r:id="rId16"/>
    <p:sldId id="285" r:id="rId17"/>
    <p:sldId id="263" r:id="rId18"/>
    <p:sldId id="280" r:id="rId19"/>
    <p:sldId id="26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99"/>
    <p:restoredTop sz="94675"/>
  </p:normalViewPr>
  <p:slideViewPr>
    <p:cSldViewPr snapToGrid="0" snapToObjects="1">
      <p:cViewPr varScale="1">
        <p:scale>
          <a:sx n="54" d="100"/>
          <a:sy n="54" d="100"/>
        </p:scale>
        <p:origin x="22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EAC-C3E8-924C-BCE1-8607735E4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pPr algn="l"/>
            <a:r>
              <a:rPr lang="en-US" sz="3600" b="1" dirty="0"/>
              <a:t>Term Project: </a:t>
            </a:r>
            <a: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DSC530-T303 Data Exploration and Analysis (2247-1)</a:t>
            </a:r>
            <a:br>
              <a:rPr lang="en-US" sz="28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C36B-8DF2-7749-B028-CB990CD91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Taylor Duncan</a:t>
            </a:r>
          </a:p>
        </p:txBody>
      </p:sp>
    </p:spTree>
    <p:extLst>
      <p:ext uri="{BB962C8B-B14F-4D97-AF65-F5344CB8AC3E}">
        <p14:creationId xmlns:p14="http://schemas.microsoft.com/office/powerpoint/2010/main" val="92004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CDF: The CDF shows the cumulative proportion of tracks below a certain Spotify Popularity score.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CDF shows the cumulative proportion of tracks below a certain Spotify Popularity score.</a:t>
            </a:r>
          </a:p>
        </p:txBody>
      </p:sp>
    </p:spTree>
    <p:extLst>
      <p:ext uri="{BB962C8B-B14F-4D97-AF65-F5344CB8AC3E}">
        <p14:creationId xmlns:p14="http://schemas.microsoft.com/office/powerpoint/2010/main" val="349948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C74F7E63-9AA1-D54E-8C68-26A5CBA5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39850"/>
            <a:ext cx="6553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Analyze how well the data fits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392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curve&#10;&#10;Description automatically generated with medium confidence">
            <a:extLst>
              <a:ext uri="{FF2B5EF4-FFF2-40B4-BE49-F238E27FC236}">
                <a16:creationId xmlns:a16="http://schemas.microsoft.com/office/drawing/2014/main" id="{61E04A8F-C5C0-9D48-B488-B03296CE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28750"/>
            <a:ext cx="6515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9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and Correlation: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scatter plots and correlation metrics to explore relationships between variables and assess whether correlations indicate causation or mere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5000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01756640-8EE1-5343-8B18-7456E138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69900"/>
            <a:ext cx="62865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music playlist&#10;&#10;Description automatically generated">
            <a:extLst>
              <a:ext uri="{FF2B5EF4-FFF2-40B4-BE49-F238E27FC236}">
                <a16:creationId xmlns:a16="http://schemas.microsoft.com/office/drawing/2014/main" id="{670401AB-8204-5440-9597-2C910152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431800"/>
            <a:ext cx="60706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Test hypotheses related to the variables to validate assumptions or claims.</a:t>
            </a:r>
          </a:p>
        </p:txBody>
      </p:sp>
    </p:spTree>
    <p:extLst>
      <p:ext uri="{BB962C8B-B14F-4D97-AF65-F5344CB8AC3E}">
        <p14:creationId xmlns:p14="http://schemas.microsoft.com/office/powerpoint/2010/main" val="221821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99E71F-746D-B740-AF75-559319B6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406650"/>
            <a:ext cx="11188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Examine how well your explanatory variables predict the dependent variable and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690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E1B9-BBE0-7B4C-B3B7-F9A3DA1B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4E8E-D417-6A41-9985-3512BDB7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Hypothesis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Higher Track Scores are associated with higher Spotify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B789E3-2DA8-3440-88FD-BF333B59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174750"/>
            <a:ext cx="8699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27E-A6C3-6440-B543-CE5D03B7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During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6748-40F9-D242-B8C6-6009B210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Track Score: Likely a numerical value indicating the overall score or ranking of the track based on certain criteria (e.g., popularity, user ratings).</a:t>
            </a:r>
          </a:p>
          <a:p>
            <a:pPr marL="0" indent="0">
              <a:buNone/>
            </a:pPr>
            <a:r>
              <a:rPr lang="en-US" dirty="0"/>
              <a:t>2. Spotify Popularity: A numerical score representing how popular the track is on Spotify, possibly on a scale from 0 to 100.</a:t>
            </a:r>
          </a:p>
          <a:p>
            <a:pPr marL="0" indent="0">
              <a:buNone/>
            </a:pPr>
            <a:r>
              <a:rPr lang="en-US" dirty="0"/>
              <a:t>3. Apple Music Playlist Count: The number of playlists that feature the track on Apple Music.</a:t>
            </a:r>
          </a:p>
          <a:p>
            <a:pPr marL="0" indent="0">
              <a:buNone/>
            </a:pPr>
            <a:r>
              <a:rPr lang="en-US" dirty="0"/>
              <a:t>4. Deezer Playlist Count: The number of playlists that feature the track on Deezer.</a:t>
            </a:r>
          </a:p>
          <a:p>
            <a:pPr marL="0" indent="0">
              <a:buNone/>
            </a:pPr>
            <a:r>
              <a:rPr lang="en-US" dirty="0"/>
              <a:t>5. Amazon Playlist Count: The number of playlists that feature the track on Amazon Music.</a:t>
            </a:r>
          </a:p>
          <a:p>
            <a:pPr marL="0" indent="0">
              <a:buNone/>
            </a:pPr>
            <a:r>
              <a:rPr lang="en-US" dirty="0"/>
              <a:t>6. TIDAL Popularity: A numerical score representing the track’s popularity on TIDAL, similar to Spotify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Outliers: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Identify outliers in the histograms. Outliers might be extreme values that fall far from the main cluster. </a:t>
            </a:r>
          </a:p>
        </p:txBody>
      </p:sp>
    </p:spTree>
    <p:extLst>
      <p:ext uri="{BB962C8B-B14F-4D97-AF65-F5344CB8AC3E}">
        <p14:creationId xmlns:p14="http://schemas.microsoft.com/office/powerpoint/2010/main" val="74315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9C3A2DF6-4803-404D-90F7-B0813009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0350"/>
            <a:ext cx="65278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Summarize mean, mode, spread, skewness, and kurtosis for each variable. This provides insight into the central tendency, variability, and distribution shape.</a:t>
            </a:r>
          </a:p>
        </p:txBody>
      </p:sp>
    </p:spTree>
    <p:extLst>
      <p:ext uri="{BB962C8B-B14F-4D97-AF65-F5344CB8AC3E}">
        <p14:creationId xmlns:p14="http://schemas.microsoft.com/office/powerpoint/2010/main" val="15936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B3D7385-9ADC-D942-9F6B-7D7714C0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685800"/>
            <a:ext cx="5346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21E-BD1F-B24A-A502-22232FD8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PMF: Compare the PMF to observe how different scenarios affect the distribution.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8E1B-C2C0-2247-94F3-9F99C3F9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Compare the PMF to observe how different scenarios affect the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4539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8CEB318-2335-AB47-84F6-9E88C321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03350"/>
            <a:ext cx="6629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42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</TotalTime>
  <Words>357</Words>
  <Application>Microsoft Macintosh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Open Sans</vt:lpstr>
      <vt:lpstr>Times New Roman</vt:lpstr>
      <vt:lpstr>Trebuchet MS</vt:lpstr>
      <vt:lpstr>Berlin</vt:lpstr>
      <vt:lpstr>Term Project: DSC530-T303 Data Exploration and Analysis (2247-1) </vt:lpstr>
      <vt:lpstr>Overall Hypothesis</vt:lpstr>
      <vt:lpstr>Variables Used During Analysis</vt:lpstr>
      <vt:lpstr>Histograms and Outliers: </vt:lpstr>
      <vt:lpstr>PowerPoint Presentation</vt:lpstr>
      <vt:lpstr>Descriptive Statistics: </vt:lpstr>
      <vt:lpstr>PowerPoint Presentation</vt:lpstr>
      <vt:lpstr>PMF: Compare the PMF to observe how different scenarios affect the distribution. </vt:lpstr>
      <vt:lpstr>PowerPoint Presentation</vt:lpstr>
      <vt:lpstr>CDF: The CDF shows the cumulative proportion of tracks below a certain Spotify Popularity score. </vt:lpstr>
      <vt:lpstr>PowerPoint Presentation</vt:lpstr>
      <vt:lpstr>Analytical Distribution: </vt:lpstr>
      <vt:lpstr>PowerPoint Presentation</vt:lpstr>
      <vt:lpstr>Scatter Plots and Correlation: </vt:lpstr>
      <vt:lpstr>PowerPoint Presentation</vt:lpstr>
      <vt:lpstr>PowerPoint Presentation</vt:lpstr>
      <vt:lpstr>Hypothesis Testing: </vt:lpstr>
      <vt:lpstr>PowerPoint Presentation</vt:lpstr>
      <vt:lpstr>Regression Analysis: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Duncan</dc:creator>
  <cp:lastModifiedBy>Taylor Duncan</cp:lastModifiedBy>
  <cp:revision>3</cp:revision>
  <dcterms:created xsi:type="dcterms:W3CDTF">2024-08-09T04:06:45Z</dcterms:created>
  <dcterms:modified xsi:type="dcterms:W3CDTF">2024-08-09T04:49:16Z</dcterms:modified>
</cp:coreProperties>
</file>