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5" r:id="rId4"/>
    <p:sldId id="257" r:id="rId5"/>
    <p:sldId id="276" r:id="rId6"/>
    <p:sldId id="262" r:id="rId7"/>
    <p:sldId id="278" r:id="rId8"/>
    <p:sldId id="261" r:id="rId9"/>
    <p:sldId id="284" r:id="rId10"/>
    <p:sldId id="273" r:id="rId11"/>
    <p:sldId id="283" r:id="rId12"/>
    <p:sldId id="259" r:id="rId13"/>
    <p:sldId id="282" r:id="rId14"/>
    <p:sldId id="260" r:id="rId15"/>
    <p:sldId id="281" r:id="rId16"/>
    <p:sldId id="285" r:id="rId17"/>
    <p:sldId id="263" r:id="rId18"/>
    <p:sldId id="280" r:id="rId19"/>
    <p:sldId id="264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123"/>
    <p:restoredTop sz="94675"/>
  </p:normalViewPr>
  <p:slideViewPr>
    <p:cSldViewPr snapToGrid="0" snapToObjects="1">
      <p:cViewPr>
        <p:scale>
          <a:sx n="67" d="100"/>
          <a:sy n="67" d="100"/>
        </p:scale>
        <p:origin x="1032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ylorduncan/DSC530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BEAC-C3E8-924C-BCE1-8607735E4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pPr algn="l"/>
            <a:r>
              <a:rPr lang="en-US" sz="3600" b="1" dirty="0"/>
              <a:t>Term Project: </a:t>
            </a:r>
            <a:r>
              <a:rPr lang="en-US" sz="3600" b="1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DSC530-T303 Data Exploration and Analysis (2247-1)</a:t>
            </a:r>
            <a:br>
              <a:rPr lang="en-US" sz="2800" b="1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</a:br>
            <a:endParaRPr lang="en-US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9C36B-8DF2-7749-B028-CB990CD912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Taylor Duncan</a:t>
            </a:r>
          </a:p>
        </p:txBody>
      </p:sp>
    </p:spTree>
    <p:extLst>
      <p:ext uri="{BB962C8B-B14F-4D97-AF65-F5344CB8AC3E}">
        <p14:creationId xmlns:p14="http://schemas.microsoft.com/office/powerpoint/2010/main" val="920044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F21E-BD1F-B24A-A502-22232FD8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CDF: The CDF shows the cumulative proportion of tracks below a certain Spotify Popularity score.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E8E1B-C2C0-2247-94F3-9F99C3F96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CDF shows the cumulative proportion of tracks below a certain Spotify Popularity score.</a:t>
            </a:r>
          </a:p>
        </p:txBody>
      </p:sp>
    </p:spTree>
    <p:extLst>
      <p:ext uri="{BB962C8B-B14F-4D97-AF65-F5344CB8AC3E}">
        <p14:creationId xmlns:p14="http://schemas.microsoft.com/office/powerpoint/2010/main" val="3499483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blue lines&#10;&#10;Description automatically generated">
            <a:extLst>
              <a:ext uri="{FF2B5EF4-FFF2-40B4-BE49-F238E27FC236}">
                <a16:creationId xmlns:a16="http://schemas.microsoft.com/office/drawing/2014/main" id="{C74F7E63-9AA1-D54E-8C68-26A5CBA58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16" y="208880"/>
            <a:ext cx="10102516" cy="64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44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F21E-BD1F-B24A-A502-22232FD8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Distribution: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E8E1B-C2C0-2247-94F3-9F99C3F96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Analyze how well the data fits the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839203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 and a curve&#10;&#10;Description automatically generated with medium confidence">
            <a:extLst>
              <a:ext uri="{FF2B5EF4-FFF2-40B4-BE49-F238E27FC236}">
                <a16:creationId xmlns:a16="http://schemas.microsoft.com/office/drawing/2014/main" id="{61E04A8F-C5C0-9D48-B488-B03296CE5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42" y="177466"/>
            <a:ext cx="10299032" cy="632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99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F21E-BD1F-B24A-A502-22232FD8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 and Correlation: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E8E1B-C2C0-2247-94F3-9F99C3F96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Use scatter plots and correlation metrics to explore relationships between variables and assess whether correlations indicate causation or mere association.</a:t>
            </a:r>
          </a:p>
        </p:txBody>
      </p:sp>
    </p:spTree>
    <p:extLst>
      <p:ext uri="{BB962C8B-B14F-4D97-AF65-F5344CB8AC3E}">
        <p14:creationId xmlns:p14="http://schemas.microsoft.com/office/powerpoint/2010/main" val="150006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blue dots&#10;&#10;Description automatically generated">
            <a:extLst>
              <a:ext uri="{FF2B5EF4-FFF2-40B4-BE49-F238E27FC236}">
                <a16:creationId xmlns:a16="http://schemas.microsoft.com/office/drawing/2014/main" id="{01756640-8EE1-5343-8B18-7456E138E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045" y="84320"/>
            <a:ext cx="7105650" cy="668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13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music playlist&#10;&#10;Description automatically generated">
            <a:extLst>
              <a:ext uri="{FF2B5EF4-FFF2-40B4-BE49-F238E27FC236}">
                <a16:creationId xmlns:a16="http://schemas.microsoft.com/office/drawing/2014/main" id="{670401AB-8204-5440-9597-2C9101529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120315"/>
            <a:ext cx="6628380" cy="654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56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F21E-BD1F-B24A-A502-22232FD8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E8E1B-C2C0-2247-94F3-9F99C3F96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Test hypotheses related to the variables to validate assumptions or claims.</a:t>
            </a:r>
          </a:p>
        </p:txBody>
      </p:sp>
    </p:spTree>
    <p:extLst>
      <p:ext uri="{BB962C8B-B14F-4D97-AF65-F5344CB8AC3E}">
        <p14:creationId xmlns:p14="http://schemas.microsoft.com/office/powerpoint/2010/main" val="2218218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699E71F-746D-B740-AF75-559319B6E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97" y="2093495"/>
            <a:ext cx="11526406" cy="329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02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F21E-BD1F-B24A-A502-22232FD8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E8E1B-C2C0-2247-94F3-9F99C3F96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Examine how well your explanatory variables predict the dependent variable and the model's performance.</a:t>
            </a:r>
          </a:p>
        </p:txBody>
      </p:sp>
    </p:spTree>
    <p:extLst>
      <p:ext uri="{BB962C8B-B14F-4D97-AF65-F5344CB8AC3E}">
        <p14:creationId xmlns:p14="http://schemas.microsoft.com/office/powerpoint/2010/main" val="216901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E1B9-BBE0-7B4C-B3B7-F9A3DA1B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Hypothesis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24E8E-D417-6A41-9985-3512BDB77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Hypothesis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Higher Track Scores are associated with higher Spotify Popularity.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789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0B789E3-2DA8-3440-88FD-BF333B591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44" y="515185"/>
            <a:ext cx="10223365" cy="582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5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B27E-A6C3-6440-B543-CE5D03B7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Used During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16748-40F9-D242-B8C6-6009B210B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GitHub: </a:t>
            </a:r>
            <a:r>
              <a:rPr lang="en-US" dirty="0">
                <a:hlinkClick r:id="rId2"/>
              </a:rPr>
              <a:t>https://github.com/taylorduncan/DSC530.git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1. Track Score: Likely a numerical value indicating the overall score or ranking of the track based on certain criteria (e.g., popularity, user ratings).</a:t>
            </a:r>
          </a:p>
          <a:p>
            <a:pPr marL="0" indent="0">
              <a:buNone/>
            </a:pPr>
            <a:r>
              <a:rPr lang="en-US" dirty="0"/>
              <a:t>2. Spotify Popularity: A numerical score representing how popular the track is on Spotify, possibly on a scale from 0 to 100.</a:t>
            </a:r>
          </a:p>
          <a:p>
            <a:pPr marL="0" indent="0">
              <a:buNone/>
            </a:pPr>
            <a:r>
              <a:rPr lang="en-US" dirty="0"/>
              <a:t>3. Apple Music Playlist Count: The number of playlists that feature the track on Apple Music.</a:t>
            </a:r>
          </a:p>
          <a:p>
            <a:pPr marL="0" indent="0">
              <a:buNone/>
            </a:pPr>
            <a:r>
              <a:rPr lang="en-US" dirty="0"/>
              <a:t>4. Deezer Playlist Count: The number of playlists that feature the track on Deezer.</a:t>
            </a:r>
          </a:p>
          <a:p>
            <a:pPr marL="0" indent="0">
              <a:buNone/>
            </a:pPr>
            <a:r>
              <a:rPr lang="en-US" dirty="0"/>
              <a:t>5. Amazon Playlist Count: The number of playlists that feature the track on Amazon Music.</a:t>
            </a:r>
          </a:p>
          <a:p>
            <a:pPr marL="0" indent="0">
              <a:buNone/>
            </a:pPr>
            <a:r>
              <a:rPr lang="en-US" dirty="0"/>
              <a:t>6. TIDAL Popularity: A numerical score representing the track’s popularity on TIDAL, similar to Spotify Popularity.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2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F21E-BD1F-B24A-A502-22232FD8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 and Outliers: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E8E1B-C2C0-2247-94F3-9F99C3F96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Identify outliers in the histograms. Outliers might be extreme values that fall far from the main cluster. </a:t>
            </a:r>
          </a:p>
        </p:txBody>
      </p:sp>
    </p:spTree>
    <p:extLst>
      <p:ext uri="{BB962C8B-B14F-4D97-AF65-F5344CB8AC3E}">
        <p14:creationId xmlns:p14="http://schemas.microsoft.com/office/powerpoint/2010/main" val="74315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sizes and shapes&#10;&#10;Description automatically generated with medium confidence">
            <a:extLst>
              <a:ext uri="{FF2B5EF4-FFF2-40B4-BE49-F238E27FC236}">
                <a16:creationId xmlns:a16="http://schemas.microsoft.com/office/drawing/2014/main" id="{9C3A2DF6-4803-404D-90F7-B08130091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397" y="123753"/>
            <a:ext cx="6809205" cy="661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66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F21E-BD1F-B24A-A502-22232FD8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E8E1B-C2C0-2247-94F3-9F99C3F96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Summarize mean, mode, spread, skewness, and kurtosis for each variable. This provides insight into the central tendency, variability, and distribution shape.</a:t>
            </a:r>
          </a:p>
        </p:txBody>
      </p:sp>
    </p:spTree>
    <p:extLst>
      <p:ext uri="{BB962C8B-B14F-4D97-AF65-F5344CB8AC3E}">
        <p14:creationId xmlns:p14="http://schemas.microsoft.com/office/powerpoint/2010/main" val="159363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B3D7385-9ADC-D942-9F6B-7D7714C07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8" y="206708"/>
            <a:ext cx="6280485" cy="644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81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F21E-BD1F-B24A-A502-22232FD8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PMF: Compare the PMF to observe how different scenarios affect the distribution.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E8E1B-C2C0-2247-94F3-9F99C3F96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Compare the PMF to observe how different scenarios affect the distribution. </a:t>
            </a:r>
          </a:p>
        </p:txBody>
      </p:sp>
    </p:spTree>
    <p:extLst>
      <p:ext uri="{BB962C8B-B14F-4D97-AF65-F5344CB8AC3E}">
        <p14:creationId xmlns:p14="http://schemas.microsoft.com/office/powerpoint/2010/main" val="453952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people&#10;&#10;Description automatically generated">
            <a:extLst>
              <a:ext uri="{FF2B5EF4-FFF2-40B4-BE49-F238E27FC236}">
                <a16:creationId xmlns:a16="http://schemas.microsoft.com/office/drawing/2014/main" id="{D8CEB318-2335-AB47-84F6-9E88C3217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9" y="192505"/>
            <a:ext cx="10395284" cy="635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7429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65</TotalTime>
  <Words>370</Words>
  <Application>Microsoft Macintosh PowerPoint</Application>
  <PresentationFormat>Widescreen</PresentationFormat>
  <Paragraphs>28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Open Sans</vt:lpstr>
      <vt:lpstr>Times New Roman</vt:lpstr>
      <vt:lpstr>Trebuchet MS</vt:lpstr>
      <vt:lpstr>Berlin</vt:lpstr>
      <vt:lpstr>Term Project: DSC530-T303 Data Exploration and Analysis (2247-1) </vt:lpstr>
      <vt:lpstr>Overall Hypothesis</vt:lpstr>
      <vt:lpstr>Variables Used During Analysis</vt:lpstr>
      <vt:lpstr>Histograms and Outliers: </vt:lpstr>
      <vt:lpstr>PowerPoint Presentation</vt:lpstr>
      <vt:lpstr>Descriptive Statistics: </vt:lpstr>
      <vt:lpstr>PowerPoint Presentation</vt:lpstr>
      <vt:lpstr>PMF: Compare the PMF to observe how different scenarios affect the distribution. </vt:lpstr>
      <vt:lpstr>PowerPoint Presentation</vt:lpstr>
      <vt:lpstr>CDF: The CDF shows the cumulative proportion of tracks below a certain Spotify Popularity score. </vt:lpstr>
      <vt:lpstr>PowerPoint Presentation</vt:lpstr>
      <vt:lpstr>Analytical Distribution: </vt:lpstr>
      <vt:lpstr>PowerPoint Presentation</vt:lpstr>
      <vt:lpstr>Scatter Plots and Correlation: </vt:lpstr>
      <vt:lpstr>PowerPoint Presentation</vt:lpstr>
      <vt:lpstr>PowerPoint Presentation</vt:lpstr>
      <vt:lpstr>Hypothesis Testing: </vt:lpstr>
      <vt:lpstr>PowerPoint Presentation</vt:lpstr>
      <vt:lpstr>Regression Analysis: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 Duncan</dc:creator>
  <cp:lastModifiedBy>Taylor Duncan</cp:lastModifiedBy>
  <cp:revision>6</cp:revision>
  <dcterms:created xsi:type="dcterms:W3CDTF">2024-08-09T04:06:45Z</dcterms:created>
  <dcterms:modified xsi:type="dcterms:W3CDTF">2024-08-09T13:15:41Z</dcterms:modified>
</cp:coreProperties>
</file>