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722755"/>
            <a:ext cx="7889875" cy="46723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19270" y="800735"/>
            <a:ext cx="3119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accent2"/>
                </a:solidFill>
                <a:latin typeface="苹方-简" panose="020B0400000000000000" charset="-122"/>
                <a:ea typeface="苹方-简" panose="020B0400000000000000" charset="-122"/>
              </a:rPr>
              <a:t>1.  </a:t>
            </a:r>
            <a:r>
              <a:rPr lang="zh-CN" altLang="en-US">
                <a:solidFill>
                  <a:schemeClr val="accent2"/>
                </a:solidFill>
                <a:latin typeface="苹方-简" panose="020B0400000000000000" charset="-122"/>
                <a:ea typeface="苹方-简" panose="020B0400000000000000" charset="-122"/>
              </a:rPr>
              <a:t>从目标人脸图像目录中选</a:t>
            </a:r>
            <a:endParaRPr lang="zh-CN" altLang="en-US">
              <a:solidFill>
                <a:schemeClr val="accent2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None/>
            </a:pPr>
            <a:r>
              <a:rPr lang="zh-CN" altLang="en-US">
                <a:solidFill>
                  <a:schemeClr val="accent2"/>
                </a:solidFill>
                <a:latin typeface="苹方-简" panose="020B0400000000000000" charset="-122"/>
                <a:ea typeface="苹方-简" panose="020B0400000000000000" charset="-122"/>
              </a:rPr>
              <a:t>    一些图片作为参考图像</a:t>
            </a:r>
            <a:endParaRPr lang="zh-CN" altLang="en-US">
              <a:solidFill>
                <a:schemeClr val="accent2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None/>
            </a:pPr>
            <a:r>
              <a:rPr lang="zh-CN" altLang="en-US">
                <a:solidFill>
                  <a:schemeClr val="accent2"/>
                </a:solidFill>
                <a:latin typeface="苹方-简" panose="020B0400000000000000" charset="-122"/>
                <a:ea typeface="苹方-简" panose="020B0400000000000000" charset="-122"/>
              </a:rPr>
              <a:t>    放入</a:t>
            </a:r>
            <a:r>
              <a:rPr lang="en-US" altLang="zh-CN">
                <a:solidFill>
                  <a:schemeClr val="accent2"/>
                </a:solidFill>
                <a:latin typeface="苹方-简" panose="020B0400000000000000" charset="-122"/>
                <a:ea typeface="苹方-简" panose="020B0400000000000000" charset="-122"/>
              </a:rPr>
              <a:t>samples</a:t>
            </a:r>
            <a:r>
              <a:rPr lang="zh-CN" altLang="en-US">
                <a:solidFill>
                  <a:schemeClr val="accent2"/>
                </a:solidFill>
                <a:latin typeface="苹方-简" panose="020B0400000000000000" charset="-122"/>
                <a:ea typeface="苹方-简" panose="020B0400000000000000" charset="-122"/>
              </a:rPr>
              <a:t>目录中</a:t>
            </a:r>
            <a:endParaRPr lang="zh-CN" altLang="en-US">
              <a:solidFill>
                <a:schemeClr val="accent2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5469890" y="1722755"/>
            <a:ext cx="817245" cy="70104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弧形箭头 13"/>
          <p:cNvSpPr/>
          <p:nvPr/>
        </p:nvSpPr>
        <p:spPr>
          <a:xfrm rot="16200000">
            <a:off x="5344795" y="1398270"/>
            <a:ext cx="1200785" cy="5320665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9335" y="3458210"/>
            <a:ext cx="5335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2.  </a:t>
            </a:r>
            <a:r>
              <a:rPr lang="zh-CN" altLang="en-US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运行脚本，从参考图提取直方图特征</a:t>
            </a:r>
            <a:endParaRPr lang="zh-CN" altLang="en-US">
              <a:solidFill>
                <a:schemeClr val="accent5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None/>
            </a:pPr>
            <a:r>
              <a:rPr lang="zh-CN" altLang="en-US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    和 图像二阶梯度方差 </a:t>
            </a:r>
            <a:r>
              <a:rPr lang="en-US" altLang="zh-CN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(</a:t>
            </a:r>
            <a:r>
              <a:rPr lang="zh-CN" altLang="en-US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参考值：</a:t>
            </a:r>
            <a:r>
              <a:rPr lang="en-US" altLang="zh-CN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200</a:t>
            </a:r>
            <a:r>
              <a:rPr lang="zh-CN" altLang="en-US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）</a:t>
            </a:r>
            <a:endParaRPr lang="zh-CN" altLang="en-US">
              <a:solidFill>
                <a:schemeClr val="accent5"/>
              </a:solidFill>
              <a:latin typeface="苹方-简" panose="020B0400000000000000" charset="-122"/>
              <a:ea typeface="苹方-简" panose="020B0400000000000000" charset="-122"/>
            </a:endParaRPr>
          </a:p>
          <a:p>
            <a:pPr indent="0">
              <a:buNone/>
            </a:pPr>
            <a:r>
              <a:rPr lang="zh-CN" altLang="en-US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    低于阈值的图像将被放入</a:t>
            </a:r>
            <a:r>
              <a:rPr lang="en-US" altLang="zh-CN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not_face</a:t>
            </a:r>
            <a:r>
              <a:rPr lang="zh-CN" altLang="en-US">
                <a:solidFill>
                  <a:schemeClr val="accent5"/>
                </a:solidFill>
                <a:latin typeface="苹方-简" panose="020B0400000000000000" charset="-122"/>
                <a:ea typeface="苹方-简" panose="020B0400000000000000" charset="-122"/>
              </a:rPr>
              <a:t>目录中</a:t>
            </a:r>
            <a:endParaRPr lang="zh-CN" altLang="en-US">
              <a:solidFill>
                <a:schemeClr val="accent5"/>
              </a:solidFill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45" y="4380230"/>
            <a:ext cx="1481455" cy="1497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苹方-简</vt:lpstr>
      <vt:lpstr>Calibri Light</vt:lpstr>
      <vt:lpstr>Helvetica Neue</vt:lpstr>
      <vt:lpstr>宋体</vt:lpstr>
      <vt:lpstr>宋体-简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taylorguo</dc:creator>
  <cp:lastModifiedBy>taylorguo</cp:lastModifiedBy>
  <cp:revision>5</cp:revision>
  <dcterms:created xsi:type="dcterms:W3CDTF">2019-02-14T08:24:55Z</dcterms:created>
  <dcterms:modified xsi:type="dcterms:W3CDTF">2019-02-14T08:24:55Z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