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722755"/>
            <a:ext cx="7889875" cy="4672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9270" y="800735"/>
            <a:ext cx="3119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1.  </a:t>
            </a: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从目标人脸图像目录中选</a:t>
            </a:r>
            <a:endParaRPr lang="zh-CN" altLang="en-US">
              <a:solidFill>
                <a:schemeClr val="accent2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    一些图片作为参考图像</a:t>
            </a:r>
            <a:endParaRPr lang="zh-CN" altLang="en-US">
              <a:solidFill>
                <a:schemeClr val="accent2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    放入</a:t>
            </a:r>
            <a:r>
              <a:rPr lang="en-US" altLang="zh-CN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samples</a:t>
            </a: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目录中</a:t>
            </a:r>
            <a:endParaRPr lang="zh-CN" altLang="en-US">
              <a:solidFill>
                <a:schemeClr val="accent2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5469890" y="1722755"/>
            <a:ext cx="817245" cy="70104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 rot="16200000">
            <a:off x="5344795" y="1398270"/>
            <a:ext cx="1200785" cy="5320665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9335" y="3458210"/>
            <a:ext cx="5335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2.  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运行脚本，从参考图提取直方图特征</a:t>
            </a:r>
            <a:endParaRPr lang="zh-CN" altLang="en-US">
              <a:solidFill>
                <a:schemeClr val="accent5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    和 图像二阶梯度方差 </a:t>
            </a: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参考值：</a:t>
            </a: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200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lang="zh-CN" altLang="en-US">
              <a:solidFill>
                <a:schemeClr val="accent5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    低于阈值的图像将被放入</a:t>
            </a: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not_face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目录中</a:t>
            </a:r>
            <a:endParaRPr lang="zh-CN" altLang="en-US">
              <a:solidFill>
                <a:schemeClr val="accent5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苹方-简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4</cp:revision>
  <dcterms:created xsi:type="dcterms:W3CDTF">2019-02-01T06:56:07Z</dcterms:created>
  <dcterms:modified xsi:type="dcterms:W3CDTF">2019-02-01T06:56:07Z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