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29" r:id="rId2"/>
    <p:sldId id="362" r:id="rId3"/>
    <p:sldId id="403" r:id="rId4"/>
    <p:sldId id="374" r:id="rId5"/>
    <p:sldId id="259" r:id="rId6"/>
    <p:sldId id="260" r:id="rId7"/>
    <p:sldId id="327" r:id="rId8"/>
    <p:sldId id="404" r:id="rId9"/>
    <p:sldId id="379" r:id="rId10"/>
    <p:sldId id="381" r:id="rId11"/>
    <p:sldId id="364" r:id="rId12"/>
    <p:sldId id="382" r:id="rId13"/>
    <p:sldId id="383" r:id="rId14"/>
    <p:sldId id="384" r:id="rId15"/>
    <p:sldId id="385" r:id="rId16"/>
    <p:sldId id="394" r:id="rId17"/>
    <p:sldId id="401" r:id="rId18"/>
    <p:sldId id="388" r:id="rId19"/>
    <p:sldId id="392" r:id="rId20"/>
    <p:sldId id="349" r:id="rId21"/>
    <p:sldId id="393" r:id="rId22"/>
    <p:sldId id="396" r:id="rId23"/>
    <p:sldId id="399" r:id="rId24"/>
    <p:sldId id="389" r:id="rId25"/>
    <p:sldId id="409" r:id="rId26"/>
    <p:sldId id="310" r:id="rId27"/>
    <p:sldId id="390" r:id="rId28"/>
    <p:sldId id="321" r:id="rId29"/>
    <p:sldId id="353" r:id="rId30"/>
    <p:sldId id="354" r:id="rId31"/>
    <p:sldId id="410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creen" id="{FC15C9CF-10DE-4E3C-B2B0-CA8C4A0EA40C}">
          <p14:sldIdLst>
            <p14:sldId id="329"/>
            <p14:sldId id="362"/>
            <p14:sldId id="403"/>
          </p14:sldIdLst>
        </p14:section>
        <p14:section name="Goal screen" id="{39A5B21B-4E26-4265-BB49-67A9BD2BD943}">
          <p14:sldIdLst>
            <p14:sldId id="374"/>
            <p14:sldId id="259"/>
            <p14:sldId id="260"/>
            <p14:sldId id="327"/>
          </p14:sldIdLst>
        </p14:section>
        <p14:section name="Environment screen" id="{8216F2A7-1E0C-4A84-92D4-1FF708B5AE70}">
          <p14:sldIdLst>
            <p14:sldId id="404"/>
            <p14:sldId id="379"/>
            <p14:sldId id="381"/>
            <p14:sldId id="364"/>
            <p14:sldId id="382"/>
            <p14:sldId id="383"/>
            <p14:sldId id="384"/>
            <p14:sldId id="385"/>
            <p14:sldId id="394"/>
            <p14:sldId id="401"/>
          </p14:sldIdLst>
        </p14:section>
        <p14:section name="Strategy screen" id="{90AA6E7A-1429-4477-87A4-5D984555319F}">
          <p14:sldIdLst>
            <p14:sldId id="388"/>
            <p14:sldId id="392"/>
            <p14:sldId id="349"/>
            <p14:sldId id="393"/>
            <p14:sldId id="396"/>
            <p14:sldId id="399"/>
          </p14:sldIdLst>
        </p14:section>
        <p14:section name="Do screen" id="{4356EE19-61EF-442D-883E-E725A6E69E26}">
          <p14:sldIdLst>
            <p14:sldId id="389"/>
            <p14:sldId id="409"/>
            <p14:sldId id="310"/>
          </p14:sldIdLst>
        </p14:section>
        <p14:section name="Check screen" id="{0D6A0DBE-1EE7-4FDB-B3C8-63D49F29FC87}">
          <p14:sldIdLst>
            <p14:sldId id="390"/>
            <p14:sldId id="321"/>
            <p14:sldId id="353"/>
            <p14:sldId id="354"/>
          </p14:sldIdLst>
        </p14:section>
        <p14:section name="Review screen" id="{E2F969D8-F131-4D88-8792-B08DD9F58103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ang, I-Ting" initials="HI" lastIdx="4" clrIdx="0">
    <p:extLst>
      <p:ext uri="{19B8F6BF-5375-455C-9EA6-DF929625EA0E}">
        <p15:presenceInfo xmlns:p15="http://schemas.microsoft.com/office/powerpoint/2012/main" userId="S-1-5-21-848115496-1524922173-1168901340-643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7AF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707" autoAdjust="0"/>
  </p:normalViewPr>
  <p:slideViewPr>
    <p:cSldViewPr snapToGrid="0">
      <p:cViewPr varScale="1">
        <p:scale>
          <a:sx n="85" d="100"/>
          <a:sy n="85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67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fld id="{F1B777AA-B8A1-4903-B14D-1FA000476DA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fld id="{91CFE13B-73FE-4BC5-A002-89742B0E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5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59FDF0D6-0E43-4DC3-A132-4D0BC36D729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C91F6BA7-AD7E-4AA6-A317-20520DA0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F6BA7-AD7E-4AA6-A317-20520DA04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F6BA7-AD7E-4AA6-A317-20520DA047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7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F6BA7-AD7E-4AA6-A317-20520DA04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F6BA7-AD7E-4AA6-A317-20520DA047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6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9CD-D2C2-4B2A-A17E-E4211624D6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C7C0-EC06-4527-B9AB-1F5A110D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emf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4.emf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6.png"/><Relationship Id="rId5" Type="http://schemas.openxmlformats.org/officeDocument/2006/relationships/image" Target="../media/image38.png"/><Relationship Id="rId10" Type="http://schemas.openxmlformats.org/officeDocument/2006/relationships/image" Target="../media/image4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-168665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54021" y="1217607"/>
            <a:ext cx="18694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Game Plan</a:t>
            </a:r>
            <a:endParaRPr 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4850252" y="4129627"/>
            <a:ext cx="1947334" cy="59190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a new </a:t>
            </a:r>
            <a:br>
              <a:rPr lang="en-US" dirty="0" smtClean="0"/>
            </a:br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372725" y="93133"/>
            <a:ext cx="1750733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Screen 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50252" y="4941049"/>
            <a:ext cx="1947334" cy="571229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 saved Game Plan</a:t>
            </a:r>
            <a:endParaRPr lang="en-US" dirty="0"/>
          </a:p>
        </p:txBody>
      </p:sp>
      <p:pic>
        <p:nvPicPr>
          <p:cNvPr id="11" name="Picture 10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75" y="1834422"/>
            <a:ext cx="2075688" cy="2075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2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1858" y="-221604"/>
            <a:ext cx="6189468" cy="7246390"/>
            <a:chOff x="1173860" y="-236398"/>
            <a:chExt cx="6189468" cy="7246390"/>
          </a:xfrm>
        </p:grpSpPr>
        <p:pic>
          <p:nvPicPr>
            <p:cNvPr id="7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60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\\ru-gpnas.bu.edu\sar-research\Kramer\KramerLab3\Project TEAM Training Resources\Project TEAM Images (Up to date)\For Posters\Symbol Posters\Symbol_Plan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434" y="1843285"/>
              <a:ext cx="912100" cy="91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547173" y="2736316"/>
              <a:ext cx="3414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What parts of the </a:t>
              </a:r>
              <a:r>
                <a:rPr lang="en-US" b="1" dirty="0" smtClean="0"/>
                <a:t>environment help me and make </a:t>
              </a:r>
              <a:r>
                <a:rPr lang="en-US" b="1" dirty="0"/>
                <a:t>it hard for </a:t>
              </a:r>
              <a:r>
                <a:rPr lang="en-US" b="1" dirty="0" smtClean="0"/>
                <a:t>me?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3905" y="4015841"/>
              <a:ext cx="2278361" cy="426446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Things</a:t>
              </a:r>
              <a:endParaRPr lang="en-US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9812157" y="191024"/>
            <a:ext cx="2276010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1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10</a:t>
            </a:fld>
            <a:endParaRPr lang="en-US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71" y="5702504"/>
            <a:ext cx="945955" cy="33599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628" y="5701004"/>
            <a:ext cx="1016135" cy="36741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3468349" y="1702021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81903" y="4597823"/>
            <a:ext cx="2278361" cy="426446"/>
          </a:xfrm>
          <a:prstGeom prst="roundRect">
            <a:avLst/>
          </a:prstGeom>
          <a:solidFill>
            <a:srgbClr val="4472C4"/>
          </a:solidFill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Inside places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902" y="5165011"/>
            <a:ext cx="2278361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pic>
        <p:nvPicPr>
          <p:cNvPr id="23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31" y="4741142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22" y="976001"/>
            <a:ext cx="637720" cy="6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/>
          <p:cNvSpPr/>
          <p:nvPr/>
        </p:nvSpPr>
        <p:spPr>
          <a:xfrm>
            <a:off x="4237942" y="85515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goal is: 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327078" y="1290753"/>
            <a:ext cx="2642876" cy="331232"/>
            <a:chOff x="4288845" y="1930944"/>
            <a:chExt cx="2642876" cy="331232"/>
          </a:xfrm>
        </p:grpSpPr>
        <p:sp>
          <p:nvSpPr>
            <p:cNvPr id="30" name="Rectangle 29"/>
            <p:cNvSpPr/>
            <p:nvPr/>
          </p:nvSpPr>
          <p:spPr>
            <a:xfrm>
              <a:off x="4288845" y="193094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Go shopping in the mall.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6597014" y="192746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09353" y="858698"/>
            <a:ext cx="337326" cy="337326"/>
            <a:chOff x="4310743" y="2223633"/>
            <a:chExt cx="589905" cy="58990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013157" y="3379847"/>
            <a:ext cx="2564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Click on the parts of the </a:t>
            </a:r>
            <a:b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 that affect my goal.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08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9079523" y="3926830"/>
            <a:ext cx="2985313" cy="248578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21" y="-188762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ack butt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18278" r="18488" b="16857"/>
          <a:stretch/>
        </p:blipFill>
        <p:spPr bwMode="auto">
          <a:xfrm>
            <a:off x="5231767" y="936308"/>
            <a:ext cx="498430" cy="50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535886" y="142456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2-01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9535886" y="1045133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2-11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832123" y="693337"/>
            <a:ext cx="0" cy="2513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305440" y="2924052"/>
            <a:ext cx="1522025" cy="408623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89414" y="2924052"/>
            <a:ext cx="1522025" cy="408623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Hard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56" y="2957941"/>
            <a:ext cx="347278" cy="3472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6" y="2962609"/>
            <a:ext cx="338328" cy="33832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723983" y="2246372"/>
            <a:ext cx="331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98276" y="1959788"/>
            <a:ext cx="3113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Do </a:t>
            </a:r>
            <a:r>
              <a:rPr lang="en-US" b="1" u="sng" dirty="0" smtClean="0"/>
              <a:t>inside </a:t>
            </a:r>
            <a:r>
              <a:rPr lang="en-US" b="1" u="sng" dirty="0"/>
              <a:t>places</a:t>
            </a:r>
            <a:r>
              <a:rPr lang="en-US" b="1" dirty="0"/>
              <a:t> help me or make it hard for me</a:t>
            </a:r>
            <a:r>
              <a:rPr lang="en-US" b="1" dirty="0" smtClean="0"/>
              <a:t>?</a:t>
            </a:r>
          </a:p>
          <a:p>
            <a:pPr algn="ctr"/>
            <a:r>
              <a:rPr lang="en-US" sz="1600" dirty="0" smtClean="0"/>
              <a:t>Pick help, hard or both</a:t>
            </a:r>
            <a:endParaRPr lang="en-US" sz="1600" dirty="0"/>
          </a:p>
        </p:txBody>
      </p:sp>
      <p:pic>
        <p:nvPicPr>
          <p:cNvPr id="34" name="Picture 33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08" y="1004511"/>
            <a:ext cx="912100" cy="9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/>
        </p:nvSpPr>
        <p:spPr>
          <a:xfrm rot="16200000" flipH="1">
            <a:off x="10401022" y="6123995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5" descr="Picture of inside a house, with couches, a tv, tables, and rugs.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33" y="5390302"/>
            <a:ext cx="1068494" cy="6742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Picture of inside a classroom, with individual desks, a blackbord, and other shelve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128" y="5354941"/>
            <a:ext cx="1029298" cy="77477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6747964" y="5702356"/>
            <a:ext cx="621425" cy="34051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03388" y="5252799"/>
            <a:ext cx="3141133" cy="3405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78165" y="5258691"/>
            <a:ext cx="270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Click here for the definition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552258" y="5299625"/>
            <a:ext cx="225907" cy="225907"/>
            <a:chOff x="3116842" y="5572680"/>
            <a:chExt cx="453669" cy="45366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73" y="5618643"/>
              <a:ext cx="350328" cy="350329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3116842" y="5572680"/>
              <a:ext cx="453669" cy="4536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401021" y="3992753"/>
            <a:ext cx="270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Click here for the definition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9361038" y="4034386"/>
            <a:ext cx="225907" cy="225907"/>
            <a:chOff x="3116842" y="5572680"/>
            <a:chExt cx="453669" cy="45366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73" y="5618643"/>
              <a:ext cx="350328" cy="350329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3116842" y="5572680"/>
              <a:ext cx="453669" cy="4536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134475" y="4342163"/>
            <a:ext cx="2909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="1" dirty="0"/>
              <a:t>Includes spaces inside buildings or other shelters and the size, shape, and layout of the space. Includes the spaces in-between rooms or floors.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21" y="-188762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ack butt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18278" r="18488" b="16857"/>
          <a:stretch/>
        </p:blipFill>
        <p:spPr bwMode="auto">
          <a:xfrm>
            <a:off x="5231767" y="936308"/>
            <a:ext cx="498430" cy="50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535886" y="142456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2-01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9535886" y="1045133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2-11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832123" y="693337"/>
            <a:ext cx="0" cy="2513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305440" y="2924052"/>
            <a:ext cx="1522025" cy="408623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89414" y="2924052"/>
            <a:ext cx="1522025" cy="408623"/>
          </a:xfrm>
          <a:prstGeom prst="roundRect">
            <a:avLst/>
          </a:prstGeom>
          <a:solidFill>
            <a:srgbClr val="4472C4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Hard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56" y="2957941"/>
            <a:ext cx="347278" cy="3472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6" y="2962609"/>
            <a:ext cx="338328" cy="33832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723983" y="2246372"/>
            <a:ext cx="331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98276" y="1959788"/>
            <a:ext cx="3113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Do </a:t>
            </a:r>
            <a:r>
              <a:rPr lang="en-US" b="1" u="sng" dirty="0" smtClean="0"/>
              <a:t>inside </a:t>
            </a:r>
            <a:r>
              <a:rPr lang="en-US" b="1" u="sng" dirty="0"/>
              <a:t>places</a:t>
            </a:r>
            <a:r>
              <a:rPr lang="en-US" b="1" dirty="0"/>
              <a:t> help me or make it hard for me</a:t>
            </a:r>
            <a:r>
              <a:rPr lang="en-US" b="1" dirty="0" smtClean="0"/>
              <a:t>?</a:t>
            </a:r>
          </a:p>
          <a:p>
            <a:pPr algn="ctr"/>
            <a:r>
              <a:rPr lang="en-US" sz="1600" dirty="0" smtClean="0"/>
              <a:t>Pick help, hard or both</a:t>
            </a:r>
            <a:endParaRPr lang="en-US" sz="1600" dirty="0"/>
          </a:p>
        </p:txBody>
      </p:sp>
      <p:pic>
        <p:nvPicPr>
          <p:cNvPr id="34" name="Picture 33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08" y="1004511"/>
            <a:ext cx="912100" cy="9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ounded Rectangle 26"/>
          <p:cNvSpPr/>
          <p:nvPr/>
        </p:nvSpPr>
        <p:spPr>
          <a:xfrm>
            <a:off x="6747964" y="5702356"/>
            <a:ext cx="621425" cy="34051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03388" y="5252799"/>
            <a:ext cx="3141133" cy="3405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78165" y="5258691"/>
            <a:ext cx="270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Click here for the definition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552258" y="5299625"/>
            <a:ext cx="225907" cy="225907"/>
            <a:chOff x="3116842" y="5572680"/>
            <a:chExt cx="453669" cy="45366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73" y="5618643"/>
              <a:ext cx="350328" cy="350329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3116842" y="5572680"/>
              <a:ext cx="453669" cy="4536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00048" y="3470684"/>
            <a:ext cx="151139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&lt;Explain how this makes it hard&gt;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0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44" y="3081493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21" y="-188762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ack butt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18278" r="18488" b="16857"/>
          <a:stretch/>
        </p:blipFill>
        <p:spPr bwMode="auto">
          <a:xfrm>
            <a:off x="5231767" y="936308"/>
            <a:ext cx="498430" cy="50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535886" y="142456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2-01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9535886" y="1045133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2-11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832123" y="693337"/>
            <a:ext cx="0" cy="2513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305440" y="2924052"/>
            <a:ext cx="1522025" cy="408623"/>
          </a:xfrm>
          <a:prstGeom prst="roundRect">
            <a:avLst/>
          </a:prstGeom>
          <a:solidFill>
            <a:schemeClr val="accent5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89414" y="2924052"/>
            <a:ext cx="1522025" cy="408623"/>
          </a:xfrm>
          <a:prstGeom prst="roundRect">
            <a:avLst/>
          </a:prstGeom>
          <a:solidFill>
            <a:srgbClr val="4472C4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Hard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56" y="2957941"/>
            <a:ext cx="347278" cy="3472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6" y="2962609"/>
            <a:ext cx="338328" cy="33832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723983" y="2246372"/>
            <a:ext cx="331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98276" y="1959788"/>
            <a:ext cx="3113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Do </a:t>
            </a:r>
            <a:r>
              <a:rPr lang="en-US" b="1" u="sng" dirty="0" smtClean="0"/>
              <a:t>inside </a:t>
            </a:r>
            <a:r>
              <a:rPr lang="en-US" b="1" u="sng" dirty="0"/>
              <a:t>places</a:t>
            </a:r>
            <a:r>
              <a:rPr lang="en-US" b="1" dirty="0"/>
              <a:t> help me or make it hard for me</a:t>
            </a:r>
            <a:r>
              <a:rPr lang="en-US" b="1" dirty="0" smtClean="0"/>
              <a:t>?</a:t>
            </a:r>
          </a:p>
          <a:p>
            <a:pPr algn="ctr"/>
            <a:r>
              <a:rPr lang="en-US" sz="1600" dirty="0" smtClean="0"/>
              <a:t>Pick help, hard or both</a:t>
            </a:r>
            <a:endParaRPr lang="en-US" sz="1600" dirty="0"/>
          </a:p>
        </p:txBody>
      </p:sp>
      <p:pic>
        <p:nvPicPr>
          <p:cNvPr id="34" name="Picture 33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08" y="1004511"/>
            <a:ext cx="912100" cy="9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ounded Rectangle 26"/>
          <p:cNvSpPr/>
          <p:nvPr/>
        </p:nvSpPr>
        <p:spPr>
          <a:xfrm>
            <a:off x="6747964" y="5702356"/>
            <a:ext cx="621425" cy="34051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03388" y="5252799"/>
            <a:ext cx="3141133" cy="3405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78165" y="5258691"/>
            <a:ext cx="270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Click here for the definition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552258" y="5299625"/>
            <a:ext cx="225907" cy="225907"/>
            <a:chOff x="3116842" y="5572680"/>
            <a:chExt cx="453669" cy="45366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73" y="5618643"/>
              <a:ext cx="350328" cy="350329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3116842" y="5572680"/>
              <a:ext cx="453669" cy="4536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00048" y="3470684"/>
            <a:ext cx="151139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Crowded store, especially during lunch time. It was hard for me to move around</a:t>
            </a:r>
            <a:r>
              <a:rPr lang="en-US" sz="1400" dirty="0" smtClean="0"/>
              <a:t>.</a:t>
            </a:r>
            <a:endParaRPr lang="en-US" b="1" dirty="0"/>
          </a:p>
          <a:p>
            <a:endParaRPr lang="en-US" b="1" dirty="0" smtClean="0"/>
          </a:p>
          <a:p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05440" y="3470684"/>
            <a:ext cx="151139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&lt;Explain how this helps&gt;</a:t>
            </a:r>
            <a:endParaRPr lang="en-US" b="1" dirty="0"/>
          </a:p>
          <a:p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33" y="3088215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21" y="-188762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ack butt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18278" r="18488" b="16857"/>
          <a:stretch/>
        </p:blipFill>
        <p:spPr bwMode="auto">
          <a:xfrm>
            <a:off x="5231767" y="936308"/>
            <a:ext cx="498430" cy="50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9535886" y="142456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2-01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9535886" y="1045133"/>
            <a:ext cx="2575054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2-11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832123" y="693337"/>
            <a:ext cx="0" cy="2513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305440" y="2924052"/>
            <a:ext cx="1522025" cy="408623"/>
          </a:xfrm>
          <a:prstGeom prst="roundRect">
            <a:avLst/>
          </a:prstGeom>
          <a:solidFill>
            <a:schemeClr val="accent5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89414" y="2924052"/>
            <a:ext cx="1522025" cy="408623"/>
          </a:xfrm>
          <a:prstGeom prst="roundRect">
            <a:avLst/>
          </a:prstGeom>
          <a:solidFill>
            <a:srgbClr val="4472C4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Hard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56" y="2957941"/>
            <a:ext cx="347278" cy="3472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6" y="2962609"/>
            <a:ext cx="338328" cy="33832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723983" y="2246372"/>
            <a:ext cx="331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98276" y="1959788"/>
            <a:ext cx="3113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Do </a:t>
            </a:r>
            <a:r>
              <a:rPr lang="en-US" b="1" u="sng" dirty="0" smtClean="0"/>
              <a:t>inside </a:t>
            </a:r>
            <a:r>
              <a:rPr lang="en-US" b="1" u="sng" dirty="0"/>
              <a:t>places</a:t>
            </a:r>
            <a:r>
              <a:rPr lang="en-US" b="1" dirty="0"/>
              <a:t> help me or make it hard for me</a:t>
            </a:r>
            <a:r>
              <a:rPr lang="en-US" b="1" dirty="0" smtClean="0"/>
              <a:t>?</a:t>
            </a:r>
          </a:p>
          <a:p>
            <a:pPr algn="ctr"/>
            <a:r>
              <a:rPr lang="en-US" sz="1600" dirty="0" smtClean="0"/>
              <a:t>Pick help, hard or both</a:t>
            </a:r>
            <a:endParaRPr lang="en-US" sz="1600" dirty="0"/>
          </a:p>
        </p:txBody>
      </p:sp>
      <p:pic>
        <p:nvPicPr>
          <p:cNvPr id="34" name="Picture 33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08" y="1004511"/>
            <a:ext cx="912100" cy="9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ounded Rectangle 26"/>
          <p:cNvSpPr/>
          <p:nvPr/>
        </p:nvSpPr>
        <p:spPr>
          <a:xfrm>
            <a:off x="6747964" y="5702356"/>
            <a:ext cx="621425" cy="34051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03388" y="5252799"/>
            <a:ext cx="3141133" cy="3405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78165" y="5258691"/>
            <a:ext cx="270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Click here for the definition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552258" y="5299625"/>
            <a:ext cx="225907" cy="225907"/>
            <a:chOff x="3116842" y="5572680"/>
            <a:chExt cx="453669" cy="45366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73" y="5618643"/>
              <a:ext cx="350328" cy="350329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3116842" y="5572680"/>
              <a:ext cx="453669" cy="4536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00048" y="3470684"/>
            <a:ext cx="151139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Crowded store, especially during lunch time. It was hard for me to move around</a:t>
            </a:r>
            <a:r>
              <a:rPr lang="en-US" sz="1400" dirty="0" smtClean="0"/>
              <a:t>.</a:t>
            </a:r>
            <a:endParaRPr lang="en-US" b="1" dirty="0"/>
          </a:p>
          <a:p>
            <a:endParaRPr lang="en-US" b="1" dirty="0" smtClean="0"/>
          </a:p>
          <a:p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05440" y="3470684"/>
            <a:ext cx="151139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It’s temperature in the inside place is comfortable for me</a:t>
            </a:r>
            <a:r>
              <a:rPr lang="en-US" sz="1400" dirty="0" smtClean="0"/>
              <a:t>.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57" y="5843255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1858" y="-221604"/>
            <a:ext cx="6189468" cy="7246390"/>
            <a:chOff x="1173860" y="-236398"/>
            <a:chExt cx="6189468" cy="7246390"/>
          </a:xfrm>
        </p:grpSpPr>
        <p:pic>
          <p:nvPicPr>
            <p:cNvPr id="7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60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\\ru-gpnas.bu.edu\sar-research\Kramer\KramerLab3\Project TEAM Training Resources\Project TEAM Images (Up to date)\For Posters\Symbol Posters\Symbol_Plan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434" y="1843285"/>
              <a:ext cx="912100" cy="91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547173" y="2736316"/>
              <a:ext cx="3414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What parts of the </a:t>
              </a:r>
              <a:r>
                <a:rPr lang="en-US" b="1" dirty="0" smtClean="0"/>
                <a:t>environment help me and make </a:t>
              </a:r>
              <a:r>
                <a:rPr lang="en-US" b="1" dirty="0"/>
                <a:t>it hard for </a:t>
              </a:r>
              <a:r>
                <a:rPr lang="en-US" b="1" dirty="0" smtClean="0"/>
                <a:t>me?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3905" y="4015841"/>
              <a:ext cx="2278361" cy="426446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Things</a:t>
              </a:r>
              <a:endParaRPr lang="en-US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9812157" y="191024"/>
            <a:ext cx="2276010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1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15</a:t>
            </a:fld>
            <a:endParaRPr lang="en-US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71" y="5702504"/>
            <a:ext cx="945955" cy="33599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628" y="5701004"/>
            <a:ext cx="1016135" cy="36741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3468349" y="1702021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81903" y="4597823"/>
            <a:ext cx="2278361" cy="426446"/>
          </a:xfrm>
          <a:prstGeom prst="roundRect">
            <a:avLst/>
          </a:prstGeom>
          <a:solidFill>
            <a:srgbClr val="4472C4"/>
          </a:solidFill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Inside places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902" y="5165011"/>
            <a:ext cx="2278361" cy="426446"/>
          </a:xfrm>
          <a:prstGeom prst="roundRect">
            <a:avLst/>
          </a:prstGeom>
          <a:solidFill>
            <a:srgbClr val="4472C4"/>
          </a:solidFill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People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6" y="4597823"/>
            <a:ext cx="480111" cy="467640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93" y="4620190"/>
            <a:ext cx="498988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93" y="5160597"/>
            <a:ext cx="498988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22" y="976001"/>
            <a:ext cx="637720" cy="6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 31"/>
          <p:cNvSpPr/>
          <p:nvPr/>
        </p:nvSpPr>
        <p:spPr>
          <a:xfrm>
            <a:off x="4237942" y="85515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goal is: 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327078" y="1290753"/>
            <a:ext cx="2642876" cy="331232"/>
            <a:chOff x="4288845" y="1930944"/>
            <a:chExt cx="2642876" cy="331232"/>
          </a:xfrm>
        </p:grpSpPr>
        <p:sp>
          <p:nvSpPr>
            <p:cNvPr id="36" name="Rectangle 35"/>
            <p:cNvSpPr/>
            <p:nvPr/>
          </p:nvSpPr>
          <p:spPr>
            <a:xfrm>
              <a:off x="4288845" y="193094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Go shopping in the mall.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6597014" y="192746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09353" y="858698"/>
            <a:ext cx="337326" cy="337326"/>
            <a:chOff x="4310743" y="2223633"/>
            <a:chExt cx="589905" cy="58990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013157" y="3379847"/>
            <a:ext cx="2564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Click on the parts of the </a:t>
            </a:r>
            <a:b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 that affect my goal.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9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2580" y="-337308"/>
            <a:ext cx="6189468" cy="7246390"/>
            <a:chOff x="1173860" y="-236398"/>
            <a:chExt cx="6189468" cy="7246390"/>
          </a:xfrm>
        </p:grpSpPr>
        <p:pic>
          <p:nvPicPr>
            <p:cNvPr id="16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60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506688" y="2745895"/>
              <a:ext cx="359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Pick </a:t>
              </a:r>
              <a:r>
                <a:rPr lang="en-US" sz="2000" b="1" dirty="0" smtClean="0"/>
                <a:t>one</a:t>
              </a:r>
              <a:r>
                <a:rPr lang="en-US" sz="2000" b="1" dirty="0" smtClean="0"/>
                <a:t> </a:t>
              </a:r>
              <a:r>
                <a:rPr lang="en-US" sz="2000" b="1" dirty="0" smtClean="0"/>
                <a:t>barrier </a:t>
              </a:r>
              <a:r>
                <a:rPr lang="en-US" sz="2000" b="1" dirty="0" smtClean="0"/>
                <a:t>to work on </a:t>
              </a:r>
              <a:r>
                <a:rPr lang="en-US" sz="2000" b="1" dirty="0" smtClean="0"/>
                <a:t>first. </a:t>
              </a:r>
              <a:endParaRPr lang="en-US" sz="20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9736853" y="93133"/>
            <a:ext cx="2386605" cy="6383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Screen 3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33" y="1857242"/>
            <a:ext cx="97840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16</a:t>
            </a:fld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507" y="5595722"/>
            <a:ext cx="945955" cy="3359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868" y="5594222"/>
            <a:ext cx="1016135" cy="36741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010339" y="3498273"/>
            <a:ext cx="2809874" cy="42644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Inside places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00451" y="4073821"/>
            <a:ext cx="2809873" cy="42644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People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00452" y="4713475"/>
            <a:ext cx="2809872" cy="42644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Entrances &amp; Exits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54" y="4903489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3532651" y="1681607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22" y="976001"/>
            <a:ext cx="637720" cy="6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28"/>
          <p:cNvSpPr/>
          <p:nvPr/>
        </p:nvSpPr>
        <p:spPr>
          <a:xfrm>
            <a:off x="4237942" y="85515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goal is: 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327078" y="1290753"/>
            <a:ext cx="2642876" cy="331232"/>
            <a:chOff x="4288845" y="1930944"/>
            <a:chExt cx="2642876" cy="331232"/>
          </a:xfrm>
        </p:grpSpPr>
        <p:sp>
          <p:nvSpPr>
            <p:cNvPr id="31" name="Rectangle 30"/>
            <p:cNvSpPr/>
            <p:nvPr/>
          </p:nvSpPr>
          <p:spPr>
            <a:xfrm>
              <a:off x="4288845" y="193094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Go shopping in the mall.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6597014" y="192746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9353" y="858698"/>
            <a:ext cx="337326" cy="337326"/>
            <a:chOff x="4310743" y="2223633"/>
            <a:chExt cx="589905" cy="58990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40" y="-253885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9736853" y="93133"/>
            <a:ext cx="2386605" cy="6383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Screen 3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33" y="1857242"/>
            <a:ext cx="97840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17</a:t>
            </a:fld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72" y="5685461"/>
            <a:ext cx="945955" cy="33599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733" y="5672672"/>
            <a:ext cx="1016135" cy="36741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010339" y="3498273"/>
            <a:ext cx="2809874" cy="42644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Inside places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00451" y="4073821"/>
            <a:ext cx="2809873" cy="42644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People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566518" y="1681607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22" y="976001"/>
            <a:ext cx="637720" cy="6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28"/>
          <p:cNvSpPr/>
          <p:nvPr/>
        </p:nvSpPr>
        <p:spPr>
          <a:xfrm>
            <a:off x="4237942" y="85515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goal is: 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327078" y="1290753"/>
            <a:ext cx="2642876" cy="331232"/>
            <a:chOff x="4288845" y="1930944"/>
            <a:chExt cx="2642876" cy="331232"/>
          </a:xfrm>
        </p:grpSpPr>
        <p:sp>
          <p:nvSpPr>
            <p:cNvPr id="31" name="Rectangle 30"/>
            <p:cNvSpPr/>
            <p:nvPr/>
          </p:nvSpPr>
          <p:spPr>
            <a:xfrm>
              <a:off x="4288845" y="193094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Go shopping in the mall.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6597014" y="192746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9353" y="858698"/>
            <a:ext cx="337326" cy="337326"/>
            <a:chOff x="4310743" y="2223633"/>
            <a:chExt cx="589905" cy="58990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000452" y="4598510"/>
            <a:ext cx="2809872" cy="1072098"/>
          </a:xfrm>
          <a:prstGeom prst="roundRect">
            <a:avLst/>
          </a:prstGeom>
          <a:solidFill>
            <a:srgbClr val="4472C4"/>
          </a:solidFill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Entrances &amp; Exits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There’s no automatic door, so I can’t get into the mall.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4435" y="2728408"/>
            <a:ext cx="359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Pick </a:t>
            </a:r>
            <a:r>
              <a:rPr lang="en-US" sz="2000" b="1" dirty="0" smtClean="0"/>
              <a:t>one</a:t>
            </a:r>
            <a:r>
              <a:rPr lang="en-US" sz="2000" b="1" dirty="0" smtClean="0"/>
              <a:t> </a:t>
            </a:r>
            <a:r>
              <a:rPr lang="en-US" sz="2000" b="1" dirty="0" smtClean="0"/>
              <a:t>barrier </a:t>
            </a:r>
            <a:r>
              <a:rPr lang="en-US" sz="2000" b="1" dirty="0" smtClean="0"/>
              <a:t>to work on </a:t>
            </a:r>
            <a:r>
              <a:rPr lang="en-US" sz="2000" b="1" dirty="0" smtClean="0"/>
              <a:t>first.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1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4" y="-194065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flipV="1">
            <a:off x="0" y="0"/>
            <a:ext cx="1871133" cy="12954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06015" y="14069"/>
            <a:ext cx="110658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03" y="5765873"/>
            <a:ext cx="929236" cy="33599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557934" y="93133"/>
            <a:ext cx="1565524" cy="10743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screen </a:t>
            </a:r>
          </a:p>
          <a:p>
            <a:pPr algn="ctr"/>
            <a:r>
              <a:rPr lang="en-US" dirty="0" smtClean="0"/>
              <a:t>(Plan step 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18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19" y="5765873"/>
            <a:ext cx="945955" cy="335995"/>
          </a:xfrm>
          <a:prstGeom prst="rect">
            <a:avLst/>
          </a:prstGeom>
        </p:spPr>
      </p:pic>
      <p:pic>
        <p:nvPicPr>
          <p:cNvPr id="14" name="Picture 1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9" y="1573853"/>
            <a:ext cx="689387" cy="6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5621228" y="1703102"/>
            <a:ext cx="710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Goal</a:t>
            </a:r>
            <a:endParaRPr lang="en-US" sz="2200" dirty="0"/>
          </a:p>
        </p:txBody>
      </p:sp>
      <p:pic>
        <p:nvPicPr>
          <p:cNvPr id="16" name="Picture 15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8" y="2419363"/>
            <a:ext cx="679162" cy="67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40" y="3254648"/>
            <a:ext cx="674770" cy="6747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73797" y="1115933"/>
            <a:ext cx="3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Ready for the next step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621228" y="2543500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1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5621228" y="3376589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2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071303" y="887273"/>
            <a:ext cx="337326" cy="337326"/>
            <a:chOff x="4310743" y="2223633"/>
            <a:chExt cx="589905" cy="58990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0" name="Oval 29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Pentagon 20"/>
          <p:cNvSpPr/>
          <p:nvPr/>
        </p:nvSpPr>
        <p:spPr>
          <a:xfrm>
            <a:off x="4172749" y="3429130"/>
            <a:ext cx="481288" cy="331163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1858" y="-221604"/>
            <a:ext cx="6189468" cy="7246390"/>
            <a:chOff x="1173860" y="-236398"/>
            <a:chExt cx="6189468" cy="7246390"/>
          </a:xfrm>
        </p:grpSpPr>
        <p:pic>
          <p:nvPicPr>
            <p:cNvPr id="7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60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873283" y="3950707"/>
              <a:ext cx="2790621" cy="426446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Plan ahead</a:t>
              </a:r>
              <a:endParaRPr lang="en-US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9812157" y="191024"/>
            <a:ext cx="2276010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Screen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19</a:t>
            </a:fld>
            <a:endParaRPr lang="en-US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71" y="5702504"/>
            <a:ext cx="945955" cy="33599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628" y="5701004"/>
            <a:ext cx="1016135" cy="36741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3468349" y="1702021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37942" y="85515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barrier is: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27078" y="1271703"/>
            <a:ext cx="2642876" cy="331232"/>
            <a:chOff x="4288845" y="1873794"/>
            <a:chExt cx="2642876" cy="331232"/>
          </a:xfrm>
        </p:grpSpPr>
        <p:sp>
          <p:nvSpPr>
            <p:cNvPr id="25" name="Rectangle 24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Entrances &amp; Exits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881281" y="4565255"/>
            <a:ext cx="2790621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Change spaces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880855" y="5165010"/>
            <a:ext cx="2791047" cy="42644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Ask someone for help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6722" y="3388681"/>
            <a:ext cx="2933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Click on one or more strategies</a:t>
            </a:r>
            <a:endParaRPr lang="en-US" sz="14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7" y="959715"/>
            <a:ext cx="692395" cy="6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6" y="1833629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29343" y="2748029"/>
            <a:ext cx="359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What strategy can I use to change the environment?</a:t>
            </a:r>
            <a:endParaRPr lang="en-US" sz="20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6716436" y="869305"/>
            <a:ext cx="337326" cy="337326"/>
            <a:chOff x="4310743" y="2223633"/>
            <a:chExt cx="589905" cy="58990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41" name="Oval 40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7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smart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82" y="-218907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33643" y="1409629"/>
            <a:ext cx="28723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Saved Game Plan</a:t>
            </a:r>
            <a:endParaRPr lang="en-US" sz="3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372725" y="93133"/>
            <a:ext cx="1750733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Screen 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80463" y="601852"/>
            <a:ext cx="1750733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Screen 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30899" y="2223633"/>
            <a:ext cx="3149600" cy="148502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Uncompleted Game Plans</a:t>
            </a:r>
          </a:p>
          <a:p>
            <a:endParaRPr lang="en-US" sz="145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0899" y="3928633"/>
            <a:ext cx="3149600" cy="148502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Completed Game Plans</a:t>
            </a:r>
          </a:p>
          <a:p>
            <a:endParaRPr lang="en-US" sz="145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45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20837" y="2625655"/>
            <a:ext cx="2969723" cy="398725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/>
              <a:t>Go to a restaurant with my friends.</a:t>
            </a:r>
            <a:endParaRPr lang="en-US" sz="1500" dirty="0"/>
          </a:p>
        </p:txBody>
      </p:sp>
      <p:sp>
        <p:nvSpPr>
          <p:cNvPr id="31" name="Rounded Rectangle 30"/>
          <p:cNvSpPr/>
          <p:nvPr/>
        </p:nvSpPr>
        <p:spPr>
          <a:xfrm>
            <a:off x="6020837" y="3148517"/>
            <a:ext cx="2969723" cy="398725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/>
              <a:t>Go to a concert.</a:t>
            </a:r>
            <a:endParaRPr lang="en-US" sz="1500" dirty="0"/>
          </a:p>
        </p:txBody>
      </p:sp>
      <p:sp>
        <p:nvSpPr>
          <p:cNvPr id="32" name="Rounded Rectangle 31"/>
          <p:cNvSpPr/>
          <p:nvPr/>
        </p:nvSpPr>
        <p:spPr>
          <a:xfrm>
            <a:off x="6020836" y="4291990"/>
            <a:ext cx="2969723" cy="398725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/>
              <a:t>Go out shopping in the mall</a:t>
            </a:r>
            <a:endParaRPr lang="en-US" sz="1500" dirty="0"/>
          </a:p>
        </p:txBody>
      </p:sp>
      <p:sp>
        <p:nvSpPr>
          <p:cNvPr id="33" name="Rounded Rectangle 32"/>
          <p:cNvSpPr/>
          <p:nvPr/>
        </p:nvSpPr>
        <p:spPr>
          <a:xfrm>
            <a:off x="6020836" y="4800395"/>
            <a:ext cx="2969723" cy="398725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/>
              <a:t>Go to sporting events.</a:t>
            </a:r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89" y="1342714"/>
            <a:ext cx="2613680" cy="4300992"/>
          </a:xfrm>
          <a:prstGeom prst="rect">
            <a:avLst/>
          </a:prstGeom>
        </p:spPr>
      </p:pic>
      <p:pic>
        <p:nvPicPr>
          <p:cNvPr id="25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00" y="4512220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558" y="5717005"/>
            <a:ext cx="945955" cy="33599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8915493" y="872037"/>
            <a:ext cx="375426" cy="375426"/>
            <a:chOff x="4310743" y="2223633"/>
            <a:chExt cx="589905" cy="58990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0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20</a:t>
            </a:fld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837336" y="192287"/>
            <a:ext cx="2220685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Strategy screen </a:t>
            </a:r>
            <a:r>
              <a:rPr lang="en-US" dirty="0"/>
              <a:t>2</a:t>
            </a:r>
            <a:r>
              <a:rPr lang="en-US" dirty="0" smtClean="0"/>
              <a:t>-01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9837336" y="1094964"/>
            <a:ext cx="2220685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Strategy screen </a:t>
            </a:r>
            <a:r>
              <a:rPr lang="en-US" dirty="0"/>
              <a:t>2</a:t>
            </a:r>
            <a:r>
              <a:rPr lang="en-US" dirty="0" smtClean="0"/>
              <a:t>-06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0942654" y="734825"/>
            <a:ext cx="0" cy="2513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91933" y="-254872"/>
            <a:ext cx="6189468" cy="7246390"/>
            <a:chOff x="2663169" y="-120895"/>
            <a:chExt cx="6189468" cy="7246390"/>
          </a:xfrm>
        </p:grpSpPr>
        <p:pic>
          <p:nvPicPr>
            <p:cNvPr id="22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169" y="-120895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930" y="1265688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991993" y="2257232"/>
              <a:ext cx="359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How can I </a:t>
              </a:r>
              <a:r>
                <a:rPr lang="en-US" sz="2000" b="1" u="sng" dirty="0" smtClean="0"/>
                <a:t>ask someone for help</a:t>
              </a:r>
              <a:r>
                <a:rPr lang="en-US" sz="2000" b="1" dirty="0" smtClean="0"/>
                <a:t> to reach my goal?</a:t>
              </a:r>
              <a:endParaRPr lang="en-US" sz="2000" b="1" dirty="0"/>
            </a:p>
          </p:txBody>
        </p:sp>
      </p:grpSp>
      <p:pic>
        <p:nvPicPr>
          <p:cNvPr id="38" name="Picture 2" descr="Image result for back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18278" r="18488" b="16857"/>
          <a:stretch/>
        </p:blipFill>
        <p:spPr bwMode="auto">
          <a:xfrm>
            <a:off x="5120757" y="835122"/>
            <a:ext cx="498430" cy="50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44573" y="3028872"/>
            <a:ext cx="3374871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&lt;Explain how to use the strategy&gt;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6584331" y="5629203"/>
            <a:ext cx="621425" cy="34051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366185" y="5211491"/>
            <a:ext cx="3141133" cy="3405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7196" y="5228688"/>
            <a:ext cx="2709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Click here for the definition</a:t>
            </a:r>
            <a:endParaRPr lang="en-US" sz="1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552258" y="5271050"/>
            <a:ext cx="225907" cy="225907"/>
            <a:chOff x="3116842" y="5572680"/>
            <a:chExt cx="453669" cy="45366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73" y="5618643"/>
              <a:ext cx="350328" cy="350329"/>
            </a:xfrm>
            <a:prstGeom prst="rect">
              <a:avLst/>
            </a:prstGeom>
          </p:spPr>
        </p:pic>
        <p:sp>
          <p:nvSpPr>
            <p:cNvPr id="33" name="Oval 32"/>
            <p:cNvSpPr/>
            <p:nvPr/>
          </p:nvSpPr>
          <p:spPr>
            <a:xfrm>
              <a:off x="3116842" y="5572680"/>
              <a:ext cx="453669" cy="4536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7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1858" y="-221604"/>
            <a:ext cx="6189468" cy="7246390"/>
            <a:chOff x="1173860" y="-236398"/>
            <a:chExt cx="6189468" cy="7246390"/>
          </a:xfrm>
        </p:grpSpPr>
        <p:pic>
          <p:nvPicPr>
            <p:cNvPr id="7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60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2873283" y="3950707"/>
              <a:ext cx="2790621" cy="426446"/>
            </a:xfrm>
            <a:prstGeom prst="roundRect">
              <a:avLst/>
            </a:prstGeom>
            <a:solidFill>
              <a:srgbClr val="4472C4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Plan ahead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9812157" y="191024"/>
            <a:ext cx="2276010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Screen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21</a:t>
            </a:fld>
            <a:endParaRPr lang="en-US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71" y="5702504"/>
            <a:ext cx="945955" cy="33599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628" y="5701004"/>
            <a:ext cx="1016135" cy="36741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3468349" y="1702021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1281" y="4565255"/>
            <a:ext cx="2790621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Change spaces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880855" y="5165010"/>
            <a:ext cx="2791047" cy="426446"/>
          </a:xfrm>
          <a:prstGeom prst="roundRect">
            <a:avLst/>
          </a:prstGeom>
          <a:solidFill>
            <a:srgbClr val="4472C4"/>
          </a:solidFill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Ask someone for help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84057" y="3400378"/>
            <a:ext cx="2933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Click on one or more strategies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6" y="1833629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29343" y="2748029"/>
            <a:ext cx="359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What strategy can I use to change the environment?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4237942" y="85515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barrier is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327078" y="1271703"/>
            <a:ext cx="2642876" cy="331232"/>
            <a:chOff x="4288845" y="1873794"/>
            <a:chExt cx="2642876" cy="331232"/>
          </a:xfrm>
        </p:grpSpPr>
        <p:sp>
          <p:nvSpPr>
            <p:cNvPr id="31" name="Rectangle 30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Entrances &amp; Exits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7" y="959715"/>
            <a:ext cx="692395" cy="6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6716436" y="869305"/>
            <a:ext cx="337326" cy="337326"/>
            <a:chOff x="4310743" y="2223633"/>
            <a:chExt cx="589905" cy="58990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41" name="Oval 40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5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41365" y="-173498"/>
            <a:ext cx="6189468" cy="7246390"/>
            <a:chOff x="1173860" y="-236398"/>
            <a:chExt cx="6189468" cy="7246390"/>
          </a:xfrm>
        </p:grpSpPr>
        <p:pic>
          <p:nvPicPr>
            <p:cNvPr id="16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60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470419" y="2719809"/>
              <a:ext cx="359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Pick </a:t>
              </a:r>
              <a:r>
                <a:rPr lang="en-US" sz="2000" b="1" dirty="0" smtClean="0"/>
                <a:t>one</a:t>
              </a:r>
              <a:r>
                <a:rPr lang="en-US" sz="2000" b="1" dirty="0" smtClean="0"/>
                <a:t> </a:t>
              </a:r>
              <a:r>
                <a:rPr lang="en-US" sz="2000" b="1" dirty="0" smtClean="0"/>
                <a:t>strategy </a:t>
              </a:r>
              <a:r>
                <a:rPr lang="en-US" sz="2000" b="1" dirty="0" smtClean="0"/>
                <a:t>to use first</a:t>
              </a:r>
              <a:r>
                <a:rPr lang="en-US" sz="2000" b="1" dirty="0" smtClean="0"/>
                <a:t>. </a:t>
              </a:r>
              <a:endParaRPr lang="en-US" sz="20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0557934" y="93133"/>
            <a:ext cx="1565524" cy="6383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 screen 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22</a:t>
            </a:fld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9" y="1840181"/>
            <a:ext cx="9144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78" y="5739970"/>
            <a:ext cx="945955" cy="3359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139" y="5738470"/>
            <a:ext cx="1016135" cy="367416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814813" y="3700473"/>
            <a:ext cx="3132683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Plan ahead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816049" y="4355786"/>
            <a:ext cx="3133109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Ask someone for help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96924" y="1702021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37942" y="89325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barrier is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27078" y="1300278"/>
            <a:ext cx="2642876" cy="331232"/>
            <a:chOff x="4288845" y="1873794"/>
            <a:chExt cx="2642876" cy="331232"/>
          </a:xfrm>
        </p:grpSpPr>
        <p:sp>
          <p:nvSpPr>
            <p:cNvPr id="22" name="Rectangle 21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Entrances &amp; Exits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7" y="959715"/>
            <a:ext cx="692395" cy="6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745011" y="907405"/>
            <a:ext cx="337326" cy="337326"/>
            <a:chOff x="4310743" y="2223633"/>
            <a:chExt cx="589905" cy="58990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7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65" y="-173498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557934" y="93133"/>
            <a:ext cx="1565524" cy="6383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 screen 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23</a:t>
            </a:fld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9" y="1821966"/>
            <a:ext cx="9144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78" y="5739970"/>
            <a:ext cx="945955" cy="3359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139" y="5738470"/>
            <a:ext cx="1016135" cy="367416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787239" y="3594499"/>
            <a:ext cx="3132683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Plan ahead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788475" y="4249811"/>
            <a:ext cx="3133109" cy="983463"/>
          </a:xfrm>
          <a:prstGeom prst="roundRect">
            <a:avLst/>
          </a:prstGeom>
          <a:solidFill>
            <a:srgbClr val="4472C4"/>
          </a:solidFill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Ask someone for help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Ask the staff to help me hold the front door.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6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36" y="4976321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V="1">
            <a:off x="3496924" y="1702021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37942" y="89325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barrier is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327078" y="1300278"/>
            <a:ext cx="2642876" cy="331232"/>
            <a:chOff x="4288845" y="1873794"/>
            <a:chExt cx="2642876" cy="331232"/>
          </a:xfrm>
        </p:grpSpPr>
        <p:sp>
          <p:nvSpPr>
            <p:cNvPr id="17" name="Rectangle 16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Entrances &amp; Exits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7" y="959715"/>
            <a:ext cx="692395" cy="6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745011" y="907405"/>
            <a:ext cx="337326" cy="337326"/>
            <a:chOff x="4310743" y="2223633"/>
            <a:chExt cx="589905" cy="58990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37924" y="2782709"/>
            <a:ext cx="359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Pick </a:t>
            </a:r>
            <a:r>
              <a:rPr lang="en-US" sz="2000" b="1" dirty="0" smtClean="0"/>
              <a:t>one</a:t>
            </a:r>
            <a:r>
              <a:rPr lang="en-US" sz="2000" b="1" dirty="0" smtClean="0"/>
              <a:t> </a:t>
            </a:r>
            <a:r>
              <a:rPr lang="en-US" sz="2000" b="1" dirty="0" smtClean="0"/>
              <a:t>strategy </a:t>
            </a:r>
            <a:r>
              <a:rPr lang="en-US" sz="2000" b="1" dirty="0" smtClean="0"/>
              <a:t>to use first</a:t>
            </a:r>
            <a:r>
              <a:rPr lang="en-US" sz="2000" b="1" dirty="0" smtClean="0"/>
              <a:t>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36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4" y="-194065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flipV="1">
            <a:off x="0" y="0"/>
            <a:ext cx="1871133" cy="12954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06015" y="14069"/>
            <a:ext cx="110658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03" y="5765873"/>
            <a:ext cx="929236" cy="33599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557934" y="93133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screen (Do)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19" y="5765873"/>
            <a:ext cx="945955" cy="335995"/>
          </a:xfrm>
          <a:prstGeom prst="rect">
            <a:avLst/>
          </a:prstGeom>
        </p:spPr>
      </p:pic>
      <p:pic>
        <p:nvPicPr>
          <p:cNvPr id="14" name="Picture 1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9" y="1573853"/>
            <a:ext cx="689387" cy="6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5621228" y="1703102"/>
            <a:ext cx="710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Goal</a:t>
            </a:r>
            <a:endParaRPr lang="en-US" sz="2200" dirty="0"/>
          </a:p>
        </p:txBody>
      </p:sp>
      <p:pic>
        <p:nvPicPr>
          <p:cNvPr id="16" name="Picture 15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8" y="2419363"/>
            <a:ext cx="679162" cy="67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40" y="3254648"/>
            <a:ext cx="674770" cy="6747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48" y="4078527"/>
            <a:ext cx="679162" cy="6791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77736" y="1102636"/>
            <a:ext cx="3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Ready for the next step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621228" y="2543500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1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5621228" y="3376589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2</a:t>
            </a:r>
            <a:endParaRPr lang="en-US" sz="2200" dirty="0"/>
          </a:p>
        </p:txBody>
      </p:sp>
      <p:sp>
        <p:nvSpPr>
          <p:cNvPr id="26" name="Rectangle 25"/>
          <p:cNvSpPr/>
          <p:nvPr/>
        </p:nvSpPr>
        <p:spPr>
          <a:xfrm>
            <a:off x="5621228" y="4202664"/>
            <a:ext cx="5068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Do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035911" y="897501"/>
            <a:ext cx="337326" cy="337326"/>
            <a:chOff x="4310743" y="2223633"/>
            <a:chExt cx="589905" cy="58990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0" name="Oval 29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entagon 21"/>
          <p:cNvSpPr/>
          <p:nvPr/>
        </p:nvSpPr>
        <p:spPr>
          <a:xfrm>
            <a:off x="4168357" y="4252525"/>
            <a:ext cx="481288" cy="331163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57934" y="93133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Screen 2</a:t>
            </a:r>
            <a:endParaRPr lang="en-US" dirty="0"/>
          </a:p>
        </p:txBody>
      </p:sp>
      <p:pic>
        <p:nvPicPr>
          <p:cNvPr id="6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53" y="-200492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3532154" y="1756599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98" y="5665213"/>
            <a:ext cx="1152144" cy="393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32154" y="2773750"/>
            <a:ext cx="359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Who do I talk to about </a:t>
            </a:r>
            <a:br>
              <a:rPr lang="en-US" sz="2000" b="1" dirty="0" smtClean="0"/>
            </a:br>
            <a:r>
              <a:rPr lang="en-US" sz="2000" b="1" dirty="0" smtClean="0"/>
              <a:t>making this change? 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86794" y="3458998"/>
            <a:ext cx="31449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&lt;Explain who to talk to&gt;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9" y="1859350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60" y="5641068"/>
            <a:ext cx="1220973" cy="441482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25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29" y="1055012"/>
            <a:ext cx="569003" cy="5690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250532" y="914338"/>
            <a:ext cx="159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strategy is: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339668" y="1292783"/>
            <a:ext cx="2642876" cy="331232"/>
            <a:chOff x="4288845" y="1873794"/>
            <a:chExt cx="2642876" cy="331232"/>
          </a:xfrm>
        </p:grpSpPr>
        <p:sp>
          <p:nvSpPr>
            <p:cNvPr id="20" name="Rectangle 19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Ask someone for help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92636" y="888355"/>
            <a:ext cx="337326" cy="337326"/>
            <a:chOff x="4310743" y="2223633"/>
            <a:chExt cx="589905" cy="58990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5051962" y="5172987"/>
            <a:ext cx="614649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5640" y="4823575"/>
            <a:ext cx="3227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Click skip if I don’t </a:t>
            </a:r>
            <a:r>
              <a:rPr lang="en-US" sz="1400" dirty="0"/>
              <a:t>need to talk to anyone.</a:t>
            </a:r>
          </a:p>
        </p:txBody>
      </p:sp>
    </p:spTree>
    <p:extLst>
      <p:ext uri="{BB962C8B-B14F-4D97-AF65-F5344CB8AC3E}">
        <p14:creationId xmlns:p14="http://schemas.microsoft.com/office/powerpoint/2010/main" val="11235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57934" y="93133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Screen 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878927" y="-42376"/>
            <a:ext cx="11310353" cy="7271545"/>
            <a:chOff x="1173858" y="-236398"/>
            <a:chExt cx="11310353" cy="7271545"/>
          </a:xfrm>
        </p:grpSpPr>
        <p:pic>
          <p:nvPicPr>
            <p:cNvPr id="6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58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\\ru-gpnas.bu.edu\sar-research\Kramer\KramerLab3\Project TEAM Training Resources\Project TEAM Images (Up to date)\For Posters\Symbol Posters\Symbol_Goal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562" y="3462844"/>
              <a:ext cx="680768" cy="680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562" y="4815660"/>
              <a:ext cx="689571" cy="644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743" y="-211243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2484836" y="1626914"/>
              <a:ext cx="3654267" cy="2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562343" y="1626130"/>
              <a:ext cx="3654267" cy="22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7528" y="5642455"/>
              <a:ext cx="1152144" cy="39319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9239" y="5637290"/>
              <a:ext cx="1220973" cy="4414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506" y="911342"/>
              <a:ext cx="629246" cy="62924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543" y="912623"/>
              <a:ext cx="629246" cy="62924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227227" y="892804"/>
              <a:ext cx="2633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Advocating for </a:t>
              </a:r>
              <a:br>
                <a:rPr lang="en-US" sz="2000" b="1" dirty="0" smtClean="0"/>
              </a:br>
              <a:r>
                <a:rPr lang="en-US" sz="2000" b="1" dirty="0" smtClean="0"/>
                <a:t>Change Script</a:t>
              </a:r>
              <a:endParaRPr lang="en-US" sz="2000" b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210" y="1551968"/>
              <a:ext cx="777941" cy="7779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74" y="3259251"/>
              <a:ext cx="656716" cy="656716"/>
            </a:xfrm>
            <a:prstGeom prst="rect">
              <a:avLst/>
            </a:prstGeom>
          </p:spPr>
        </p:pic>
      </p:grpSp>
      <p:pic>
        <p:nvPicPr>
          <p:cNvPr id="30" name="Picture 2" descr="Image result for swipe up down icon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574" y="2533004"/>
            <a:ext cx="1263022" cy="126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9553519" y="3771223"/>
            <a:ext cx="2387873" cy="5664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Scroll up and down to see the full script. 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26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7358" y="3044355"/>
            <a:ext cx="3409300" cy="568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587691" y="1888531"/>
            <a:ext cx="341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Write what to say to advocate for this goal. Click on each box to change the sentences. 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4" y="4614815"/>
            <a:ext cx="806726" cy="80672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23" y="2306978"/>
            <a:ext cx="785084" cy="785084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599332" y="974132"/>
            <a:ext cx="337326" cy="337326"/>
            <a:chOff x="4310743" y="2223633"/>
            <a:chExt cx="589905" cy="58990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48" name="Oval 47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751720" y="974132"/>
            <a:ext cx="337326" cy="337326"/>
            <a:chOff x="4310743" y="2223633"/>
            <a:chExt cx="589905" cy="589905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75" name="Oval 74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227638" y="967069"/>
            <a:ext cx="263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Advocating for </a:t>
            </a:r>
            <a:br>
              <a:rPr lang="en-US" sz="2000" b="1" dirty="0" smtClean="0"/>
            </a:br>
            <a:r>
              <a:rPr lang="en-US" sz="2000" b="1" dirty="0" smtClean="0"/>
              <a:t>Change Script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7358" y="4405874"/>
            <a:ext cx="3409300" cy="568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521379" y="5654141"/>
            <a:ext cx="3409300" cy="568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174442" y="3125658"/>
            <a:ext cx="2544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Hello, my name is David.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3550" y="4520969"/>
            <a:ext cx="3415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My goal is to go out shopping </a:t>
            </a:r>
            <a:r>
              <a:rPr lang="en-US" sz="1600" dirty="0"/>
              <a:t>in a mall.</a:t>
            </a:r>
            <a:r>
              <a:rPr lang="en-US" sz="1600" dirty="0" smtClean="0"/>
              <a:t> </a:t>
            </a:r>
            <a:endParaRPr lang="en-US" sz="16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646951" y="5673724"/>
            <a:ext cx="3424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There’s no automatic door, so I can’t get into the mall. 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9746" y="2495530"/>
            <a:ext cx="3409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639113" y="4144402"/>
            <a:ext cx="3409300" cy="568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632042" y="5323208"/>
            <a:ext cx="3409300" cy="464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663610" y="2523982"/>
            <a:ext cx="340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Americans with Disabilities Act says I have a right </a:t>
            </a:r>
            <a:r>
              <a:rPr lang="en-US" sz="1600" dirty="0"/>
              <a:t>to be included in </a:t>
            </a:r>
            <a:r>
              <a:rPr lang="en-US" sz="1600" dirty="0" smtClean="0"/>
              <a:t>my community</a:t>
            </a:r>
            <a:r>
              <a:rPr lang="en-US" sz="1600" dirty="0"/>
              <a:t>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9113" y="4129482"/>
            <a:ext cx="3427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 need the staff to help me hold the door.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47135" y="5379946"/>
            <a:ext cx="1140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348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4" y="-194065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flipV="1">
            <a:off x="0" y="0"/>
            <a:ext cx="1871133" cy="12954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06015" y="14069"/>
            <a:ext cx="110658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03" y="5765873"/>
            <a:ext cx="929236" cy="33599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557934" y="93133"/>
            <a:ext cx="1565524" cy="906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screen (Check)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27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19" y="5765873"/>
            <a:ext cx="945955" cy="335995"/>
          </a:xfrm>
          <a:prstGeom prst="rect">
            <a:avLst/>
          </a:prstGeom>
        </p:spPr>
      </p:pic>
      <p:pic>
        <p:nvPicPr>
          <p:cNvPr id="14" name="Picture 1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9" y="1573853"/>
            <a:ext cx="689387" cy="6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5621228" y="1703102"/>
            <a:ext cx="710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Goal</a:t>
            </a:r>
            <a:endParaRPr lang="en-US" sz="2200" dirty="0"/>
          </a:p>
        </p:txBody>
      </p:sp>
      <p:pic>
        <p:nvPicPr>
          <p:cNvPr id="16" name="Picture 15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8" y="2419363"/>
            <a:ext cx="679162" cy="67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40" y="3254648"/>
            <a:ext cx="674770" cy="6747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48" y="4078527"/>
            <a:ext cx="679162" cy="679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63" y="4906798"/>
            <a:ext cx="675247" cy="6752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73797" y="1115933"/>
            <a:ext cx="3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Ready for the next step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621228" y="2543500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1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5621228" y="3376589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2</a:t>
            </a:r>
            <a:endParaRPr lang="en-US" sz="2200" dirty="0"/>
          </a:p>
        </p:txBody>
      </p:sp>
      <p:sp>
        <p:nvSpPr>
          <p:cNvPr id="26" name="Rectangle 25"/>
          <p:cNvSpPr/>
          <p:nvPr/>
        </p:nvSpPr>
        <p:spPr>
          <a:xfrm>
            <a:off x="5621228" y="4202664"/>
            <a:ext cx="5068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Do</a:t>
            </a:r>
            <a:endParaRPr lang="en-US" sz="2200" dirty="0"/>
          </a:p>
        </p:txBody>
      </p:sp>
      <p:sp>
        <p:nvSpPr>
          <p:cNvPr id="27" name="Rectangle 26"/>
          <p:cNvSpPr/>
          <p:nvPr/>
        </p:nvSpPr>
        <p:spPr>
          <a:xfrm>
            <a:off x="5621228" y="5028739"/>
            <a:ext cx="8707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Check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056493" y="904664"/>
            <a:ext cx="337326" cy="337326"/>
            <a:chOff x="4310743" y="2223633"/>
            <a:chExt cx="589905" cy="58990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0" name="Oval 29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Pentagon 30"/>
          <p:cNvSpPr/>
          <p:nvPr/>
        </p:nvSpPr>
        <p:spPr>
          <a:xfrm>
            <a:off x="4172272" y="5078600"/>
            <a:ext cx="481288" cy="331163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8154" y="-174526"/>
            <a:ext cx="6189468" cy="7246390"/>
            <a:chOff x="-604140" y="-244865"/>
            <a:chExt cx="6189468" cy="7246390"/>
          </a:xfrm>
        </p:grpSpPr>
        <p:pic>
          <p:nvPicPr>
            <p:cNvPr id="5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04140" y="-244865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382" y="1855633"/>
              <a:ext cx="1106424" cy="11064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2419" y="3030075"/>
              <a:ext cx="359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Can I do the activity now? </a:t>
              </a:r>
              <a:endParaRPr lang="en-US" sz="2000" b="1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0340472" y="200002"/>
            <a:ext cx="1665008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Screen </a:t>
            </a:r>
            <a:r>
              <a:rPr lang="en-US" dirty="0"/>
              <a:t>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444" y="5715096"/>
            <a:ext cx="1011007" cy="3591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4307068" y="3697349"/>
            <a:ext cx="2729918" cy="40862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310072" y="4298485"/>
            <a:ext cx="2729918" cy="40862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104" y="5739647"/>
            <a:ext cx="988655" cy="3574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3904713" y="1724257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86" y="987179"/>
            <a:ext cx="637720" cy="6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4674306" y="934544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goal is: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63442" y="1312989"/>
            <a:ext cx="2642876" cy="331232"/>
            <a:chOff x="4288845" y="1873794"/>
            <a:chExt cx="2642876" cy="331232"/>
          </a:xfrm>
        </p:grpSpPr>
        <p:sp>
          <p:nvSpPr>
            <p:cNvPr id="19" name="Rectangle 18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Go shopping in the mall.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44687" y="907939"/>
            <a:ext cx="337326" cy="337326"/>
            <a:chOff x="4310743" y="2223633"/>
            <a:chExt cx="589905" cy="58990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9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65646" y="1228889"/>
            <a:ext cx="1665008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Screen </a:t>
            </a:r>
            <a:r>
              <a:rPr lang="en-US" dirty="0"/>
              <a:t>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29</a:t>
            </a:fld>
            <a:endParaRPr lang="en-US" dirty="0"/>
          </a:p>
        </p:txBody>
      </p:sp>
      <p:pic>
        <p:nvPicPr>
          <p:cNvPr id="21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57" y="-165920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10458450" y="93133"/>
            <a:ext cx="1665008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Screen 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896631" y="4603772"/>
            <a:ext cx="2729918" cy="374571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Pick a different barrier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896631" y="5063724"/>
            <a:ext cx="2729918" cy="374571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Pick a different strategy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9" y="1120765"/>
            <a:ext cx="1106424" cy="110642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755008" y="2234454"/>
            <a:ext cx="301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 still can’t do the activity because: </a:t>
            </a:r>
            <a:endParaRPr lang="en-US" sz="20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60" y="4664397"/>
            <a:ext cx="274320" cy="2743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60" y="5113850"/>
            <a:ext cx="27432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84106" y="4214699"/>
            <a:ext cx="175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 think I need to: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23622" y="2942340"/>
            <a:ext cx="32759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&lt;Explain why I can’t do the activity&gt;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9237" y="3831683"/>
            <a:ext cx="207729" cy="2501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1158" y="5734599"/>
            <a:ext cx="988655" cy="3574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5793" y="5742794"/>
            <a:ext cx="1011007" cy="35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581" y="1828522"/>
            <a:ext cx="2640049" cy="4364034"/>
          </a:xfrm>
          <a:prstGeom prst="rect">
            <a:avLst/>
          </a:prstGeom>
        </p:spPr>
      </p:pic>
      <p:pic>
        <p:nvPicPr>
          <p:cNvPr id="23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83" y="4565672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683576" y="942577"/>
            <a:ext cx="337326" cy="337326"/>
            <a:chOff x="4310743" y="2223633"/>
            <a:chExt cx="589905" cy="589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2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372725" y="93133"/>
            <a:ext cx="1750733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Screen 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1" y="1647824"/>
            <a:ext cx="2383100" cy="393382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866775" y="988483"/>
            <a:ext cx="1750733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Screen 1</a:t>
            </a:r>
            <a:endParaRPr lang="en-US" dirty="0"/>
          </a:p>
        </p:txBody>
      </p:sp>
      <p:pic>
        <p:nvPicPr>
          <p:cNvPr id="29" name="Picture 2" descr="Image result for smart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34" y="-184540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203" y="5775398"/>
            <a:ext cx="929236" cy="3359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819" y="5775398"/>
            <a:ext cx="945955" cy="335995"/>
          </a:xfrm>
          <a:prstGeom prst="rect">
            <a:avLst/>
          </a:prstGeom>
        </p:spPr>
      </p:pic>
      <p:pic>
        <p:nvPicPr>
          <p:cNvPr id="33" name="Picture 32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24" y="1583378"/>
            <a:ext cx="689387" cy="6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6754703" y="1712627"/>
            <a:ext cx="710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Goal</a:t>
            </a:r>
            <a:endParaRPr lang="en-US" sz="2200" dirty="0"/>
          </a:p>
        </p:txBody>
      </p:sp>
      <p:pic>
        <p:nvPicPr>
          <p:cNvPr id="45" name="Picture 44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23" y="2428888"/>
            <a:ext cx="679162" cy="67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15" y="3264173"/>
            <a:ext cx="674770" cy="67477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988197" y="1125458"/>
            <a:ext cx="3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Ready for the next step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6754703" y="2553025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1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>
          <a:xfrm>
            <a:off x="6754703" y="3386114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2</a:t>
            </a:r>
            <a:endParaRPr lang="en-US" sz="2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7985703" y="896798"/>
            <a:ext cx="337326" cy="337326"/>
            <a:chOff x="4310743" y="2223633"/>
            <a:chExt cx="589905" cy="589905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Pentagon 61"/>
          <p:cNvSpPr/>
          <p:nvPr/>
        </p:nvSpPr>
        <p:spPr>
          <a:xfrm>
            <a:off x="4871119" y="3355941"/>
            <a:ext cx="998354" cy="517589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You left off last time</a:t>
            </a:r>
          </a:p>
        </p:txBody>
      </p:sp>
    </p:spTree>
    <p:extLst>
      <p:ext uri="{BB962C8B-B14F-4D97-AF65-F5344CB8AC3E}">
        <p14:creationId xmlns:p14="http://schemas.microsoft.com/office/powerpoint/2010/main" val="11349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65646" y="1228889"/>
            <a:ext cx="1665008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Screen </a:t>
            </a:r>
            <a:r>
              <a:rPr lang="en-US" dirty="0"/>
              <a:t>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30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458450" y="93133"/>
            <a:ext cx="1665008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Screen 3</a:t>
            </a:r>
            <a:endParaRPr lang="en-US" dirty="0"/>
          </a:p>
        </p:txBody>
      </p:sp>
      <p:pic>
        <p:nvPicPr>
          <p:cNvPr id="28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57" y="-189670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9" y="1120765"/>
            <a:ext cx="1106424" cy="110642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55008" y="2234454"/>
            <a:ext cx="301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Congratulations! </a:t>
            </a:r>
            <a:br>
              <a:rPr lang="en-US" sz="2000" b="1" dirty="0"/>
            </a:br>
            <a:r>
              <a:rPr lang="en-US" sz="2000" b="1" dirty="0"/>
              <a:t>You reached your goal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793" y="5742794"/>
            <a:ext cx="1011007" cy="35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78" y="1869234"/>
            <a:ext cx="2714509" cy="4487116"/>
          </a:xfrm>
          <a:prstGeom prst="rect">
            <a:avLst/>
          </a:prstGeom>
        </p:spPr>
      </p:pic>
      <p:pic>
        <p:nvPicPr>
          <p:cNvPr id="16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86" y="4313300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8678123" y="904477"/>
            <a:ext cx="337326" cy="337326"/>
            <a:chOff x="4310743" y="2223633"/>
            <a:chExt cx="589905" cy="58990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486" y="5742794"/>
            <a:ext cx="988655" cy="3574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0526" y="3096587"/>
            <a:ext cx="2342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Click Next to review the </a:t>
            </a:r>
            <a:r>
              <a:rPr lang="en-US" dirty="0"/>
              <a:t>Game </a:t>
            </a:r>
            <a:r>
              <a:rPr lang="en-US" dirty="0" smtClean="0"/>
              <a:t>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8" y="-345492"/>
            <a:ext cx="6189468" cy="74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78" y="5801382"/>
            <a:ext cx="929236" cy="3359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31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918" y="5777154"/>
            <a:ext cx="945955" cy="335995"/>
          </a:xfrm>
          <a:prstGeom prst="rect">
            <a:avLst/>
          </a:prstGeom>
        </p:spPr>
      </p:pic>
      <p:pic>
        <p:nvPicPr>
          <p:cNvPr id="14" name="Picture 1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83" y="1374276"/>
            <a:ext cx="689387" cy="6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4358873" y="135672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goal is:</a:t>
            </a:r>
            <a:endParaRPr lang="en-US" dirty="0"/>
          </a:p>
        </p:txBody>
      </p:sp>
      <p:pic>
        <p:nvPicPr>
          <p:cNvPr id="16" name="Picture 15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08" y="2333359"/>
            <a:ext cx="679162" cy="6791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4148931" y="846798"/>
            <a:ext cx="205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Game Plan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358873" y="2292177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barrier is: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23988" y="872813"/>
            <a:ext cx="337326" cy="337326"/>
            <a:chOff x="4310743" y="2223633"/>
            <a:chExt cx="589905" cy="58990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8456" y="1787870"/>
            <a:ext cx="2271190" cy="331232"/>
            <a:chOff x="4288845" y="1930944"/>
            <a:chExt cx="2642876" cy="331232"/>
          </a:xfrm>
        </p:grpSpPr>
        <p:sp>
          <p:nvSpPr>
            <p:cNvPr id="20" name="Rectangle 19"/>
            <p:cNvSpPr/>
            <p:nvPr/>
          </p:nvSpPr>
          <p:spPr>
            <a:xfrm>
              <a:off x="4288845" y="193094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Go shopping in the mall.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6597014" y="192746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00" y="3257514"/>
            <a:ext cx="674770" cy="67477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362984" y="3202417"/>
            <a:ext cx="1548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strategy is: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427517" y="2662002"/>
            <a:ext cx="2211499" cy="331232"/>
            <a:chOff x="4288845" y="1873794"/>
            <a:chExt cx="2642876" cy="331232"/>
          </a:xfrm>
        </p:grpSpPr>
        <p:sp>
          <p:nvSpPr>
            <p:cNvPr id="29" name="Rectangle 28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Entrances &amp; Exits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65" y="4177277"/>
            <a:ext cx="679162" cy="67916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358873" y="4133953"/>
            <a:ext cx="100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 talk to: 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422716" y="3583878"/>
            <a:ext cx="2201272" cy="331232"/>
            <a:chOff x="4288845" y="1873794"/>
            <a:chExt cx="2642876" cy="331232"/>
          </a:xfrm>
        </p:grpSpPr>
        <p:sp>
          <p:nvSpPr>
            <p:cNvPr id="38" name="Rectangle 37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Ask someone for help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83" y="5021954"/>
            <a:ext cx="675247" cy="67524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361879" y="5116407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437745" y="4524785"/>
            <a:ext cx="2201272" cy="331232"/>
            <a:chOff x="4288845" y="1873794"/>
            <a:chExt cx="2642876" cy="331232"/>
          </a:xfrm>
        </p:grpSpPr>
        <p:sp>
          <p:nvSpPr>
            <p:cNvPr id="45" name="Rectangle 44"/>
            <p:cNvSpPr/>
            <p:nvPr/>
          </p:nvSpPr>
          <p:spPr>
            <a:xfrm>
              <a:off x="4288845" y="187379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Staff in the mall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597014" y="187031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0353389" y="81844"/>
            <a:ext cx="1753559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Screen 0</a:t>
            </a:r>
            <a:endParaRPr lang="en-US" dirty="0"/>
          </a:p>
        </p:txBody>
      </p:sp>
      <p:pic>
        <p:nvPicPr>
          <p:cNvPr id="69" name="Picture 2" descr="Image result for swipe up down icon"/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37" y="3257525"/>
            <a:ext cx="1263022" cy="126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mart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4" y="-194065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flipV="1">
            <a:off x="0" y="0"/>
            <a:ext cx="1871133" cy="12954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06015" y="14069"/>
            <a:ext cx="110658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803" y="5765873"/>
            <a:ext cx="929236" cy="33599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557934" y="93133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screen (Goal)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419" y="5765873"/>
            <a:ext cx="945955" cy="335995"/>
          </a:xfrm>
          <a:prstGeom prst="rect">
            <a:avLst/>
          </a:prstGeom>
        </p:spPr>
      </p:pic>
      <p:pic>
        <p:nvPicPr>
          <p:cNvPr id="14" name="Picture 1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9" y="1573853"/>
            <a:ext cx="689387" cy="6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5621228" y="1703102"/>
            <a:ext cx="710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Goal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3797" y="1096883"/>
            <a:ext cx="3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Ready for the next step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96" y="1309469"/>
            <a:ext cx="2280661" cy="3747618"/>
          </a:xfrm>
          <a:prstGeom prst="rect">
            <a:avLst/>
          </a:prstGeom>
        </p:spPr>
      </p:pic>
      <p:pic>
        <p:nvPicPr>
          <p:cNvPr id="29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35" y="3646314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7039621" y="900924"/>
            <a:ext cx="375426" cy="375426"/>
            <a:chOff x="4310743" y="2223633"/>
            <a:chExt cx="589905" cy="58990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Pentagon 20"/>
          <p:cNvSpPr/>
          <p:nvPr/>
        </p:nvSpPr>
        <p:spPr>
          <a:xfrm>
            <a:off x="4173471" y="1752963"/>
            <a:ext cx="481288" cy="331163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32" y="-186157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15" y="991398"/>
            <a:ext cx="1109702" cy="11097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17691" y="2165600"/>
            <a:ext cx="359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What activity would I like to do?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45299" y="2630210"/>
            <a:ext cx="314113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&lt;Enter your goal here&gt;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10557934" y="93133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Screen 1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5CFC76-2228-4150-AC1C-538FFCA6825C}" type="slidenum">
              <a:rPr lang="en-US" smtClean="0"/>
              <a:t>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180" y="5750185"/>
            <a:ext cx="980606" cy="3545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393" y="5745811"/>
            <a:ext cx="1010565" cy="3589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945299" y="5071400"/>
            <a:ext cx="3141133" cy="578882"/>
            <a:chOff x="3945299" y="5099975"/>
            <a:chExt cx="3141133" cy="578882"/>
          </a:xfrm>
        </p:grpSpPr>
        <p:sp>
          <p:nvSpPr>
            <p:cNvPr id="44" name="Rounded Rectangle 43"/>
            <p:cNvSpPr/>
            <p:nvPr/>
          </p:nvSpPr>
          <p:spPr>
            <a:xfrm>
              <a:off x="3945299" y="5099975"/>
              <a:ext cx="3141133" cy="578882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76513" y="5114670"/>
              <a:ext cx="27099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Click here if you need </a:t>
              </a:r>
              <a:br>
                <a:rPr lang="en-US" sz="1400" dirty="0"/>
              </a:br>
              <a:r>
                <a:rPr lang="en-US" sz="1400" dirty="0"/>
                <a:t>ideas for goals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113267" y="5209948"/>
              <a:ext cx="349031" cy="349031"/>
              <a:chOff x="3116842" y="5572680"/>
              <a:chExt cx="453669" cy="453669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673" y="5618643"/>
                <a:ext cx="350328" cy="350329"/>
              </a:xfrm>
              <a:prstGeom prst="rect">
                <a:avLst/>
              </a:prstGeom>
            </p:spPr>
          </p:pic>
          <p:sp>
            <p:nvSpPr>
              <p:cNvPr id="23" name="Oval 22"/>
              <p:cNvSpPr/>
              <p:nvPr/>
            </p:nvSpPr>
            <p:spPr>
              <a:xfrm>
                <a:off x="3116842" y="5572680"/>
                <a:ext cx="453669" cy="45366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895105" y="924723"/>
            <a:ext cx="375426" cy="375426"/>
            <a:chOff x="4310743" y="2223633"/>
            <a:chExt cx="589905" cy="58990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7" name="Oval 36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6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599" y="2003844"/>
            <a:ext cx="2494722" cy="408659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6</a:t>
            </a:fld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232074" y="609311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Screen 2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-507176" y="837659"/>
            <a:ext cx="5025633" cy="5883816"/>
            <a:chOff x="3065757" y="1130938"/>
            <a:chExt cx="5025633" cy="5883816"/>
          </a:xfrm>
        </p:grpSpPr>
        <p:pic>
          <p:nvPicPr>
            <p:cNvPr id="37" name="Picture 2" descr="Image result for smartpho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757" y="1130938"/>
              <a:ext cx="5025633" cy="5883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3801377" y="2105551"/>
              <a:ext cx="3596350" cy="3639617"/>
              <a:chOff x="3801377" y="2105551"/>
              <a:chExt cx="3596350" cy="3639617"/>
            </a:xfrm>
          </p:grpSpPr>
          <p:pic>
            <p:nvPicPr>
              <p:cNvPr id="38" name="Picture 37" descr="\\ru-gpnas.bu.edu\sar-research\Kramer\KramerLab3\Project TEAM Training Resources\Project TEAM Images (Up to date)\For Posters\Symbol Posters\Symbol_Goal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1790" y="2105551"/>
                <a:ext cx="911959" cy="9119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801377" y="3043637"/>
                <a:ext cx="35963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What activity would I like to do?</a:t>
                </a:r>
                <a:endParaRPr lang="en-US" sz="1600" b="1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302299" y="3408318"/>
                <a:ext cx="2594506" cy="438582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50" dirty="0" smtClean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Work, volunteer, or internships</a:t>
                </a:r>
                <a:endParaRPr lang="en-US" sz="1450" dirty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sz="80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5449511" y="3573471"/>
                <a:ext cx="30008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02299" y="4025878"/>
                <a:ext cx="2594506" cy="438582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450" dirty="0" smtClean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School or college</a:t>
                </a:r>
              </a:p>
              <a:p>
                <a:endParaRPr lang="en-US" sz="80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02299" y="4646046"/>
                <a:ext cx="2594506" cy="438582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450" dirty="0" smtClean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Fun or leisure activities</a:t>
                </a:r>
              </a:p>
              <a:p>
                <a:endParaRPr lang="en-US" sz="80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302299" y="5266214"/>
                <a:ext cx="2594506" cy="438582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450" dirty="0" smtClean="0"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Taking care of myself</a:t>
                </a:r>
              </a:p>
              <a:p>
                <a:endParaRPr lang="en-US" sz="80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449511" y="4190221"/>
                <a:ext cx="30008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5400000">
                <a:off x="5428532" y="4805205"/>
                <a:ext cx="30008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5400000">
                <a:off x="5428532" y="5410461"/>
                <a:ext cx="30008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50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12" y="4485230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smart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95" y="837659"/>
            <a:ext cx="5025633" cy="5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28" y="1812272"/>
            <a:ext cx="911959" cy="9119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TextBox 60"/>
          <p:cNvSpPr txBox="1"/>
          <p:nvPr/>
        </p:nvSpPr>
        <p:spPr>
          <a:xfrm>
            <a:off x="4132315" y="2750358"/>
            <a:ext cx="359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What activity would I like to do?</a:t>
            </a:r>
            <a:endParaRPr lang="en-US" sz="16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33237" y="3687815"/>
            <a:ext cx="2594506" cy="1942298"/>
            <a:chOff x="4645454" y="3125896"/>
            <a:chExt cx="2594506" cy="1942298"/>
          </a:xfrm>
        </p:grpSpPr>
        <p:sp>
          <p:nvSpPr>
            <p:cNvPr id="68" name="Rectangle 67"/>
            <p:cNvSpPr/>
            <p:nvPr/>
          </p:nvSpPr>
          <p:spPr>
            <a:xfrm>
              <a:off x="4645454" y="3125896"/>
              <a:ext cx="2594506" cy="1877437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Fun or leisure activities</a:t>
              </a:r>
            </a:p>
            <a:p>
              <a:endParaRPr lang="en-US" sz="145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endParaRPr lang="en-US" sz="145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endParaRPr lang="en-US" sz="145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  <a:p>
              <a:endParaRPr lang="en-US" sz="145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97773" y="3485221"/>
              <a:ext cx="2278361" cy="1582973"/>
              <a:chOff x="4797773" y="3485221"/>
              <a:chExt cx="2278361" cy="1582973"/>
            </a:xfrm>
          </p:grpSpPr>
          <p:sp>
            <p:nvSpPr>
              <p:cNvPr id="74" name="Rectangle 73"/>
              <p:cNvSpPr/>
              <p:nvPr/>
            </p:nvSpPr>
            <p:spPr>
              <a:xfrm rot="16200000" flipH="1">
                <a:off x="5792756" y="4733487"/>
                <a:ext cx="30008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&gt;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797773" y="3485221"/>
                <a:ext cx="2278361" cy="337842"/>
              </a:xfrm>
              <a:prstGeom prst="roundRect">
                <a:avLst/>
              </a:prstGeom>
              <a:ln w="38100"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500" dirty="0" smtClean="0"/>
                  <a:t>Go to sporting events.</a:t>
                </a:r>
                <a:endParaRPr lang="en-US" sz="1500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4797773" y="3960275"/>
                <a:ext cx="2278361" cy="337842"/>
              </a:xfrm>
              <a:prstGeom prst="roundRect">
                <a:avLst/>
              </a:prstGeom>
              <a:solidFill>
                <a:srgbClr val="4472C4"/>
              </a:solidFill>
              <a:ln w="38100"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500" dirty="0" smtClean="0">
                    <a:solidFill>
                      <a:schemeClr val="bg1"/>
                    </a:solidFill>
                  </a:rPr>
                  <a:t>Go out shopping in a mall.</a:t>
                </a:r>
                <a:endParaRPr lang="en-US" sz="1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97773" y="4435329"/>
                <a:ext cx="2278361" cy="337842"/>
              </a:xfrm>
              <a:prstGeom prst="roundRect">
                <a:avLst/>
              </a:prstGeom>
              <a:ln w="38100">
                <a:solidFill>
                  <a:srgbClr val="4472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500" dirty="0" smtClean="0"/>
                  <a:t>Go out to a restaurant. </a:t>
                </a:r>
                <a:endParaRPr lang="en-US" sz="1500" dirty="0"/>
              </a:p>
            </p:txBody>
          </p:sp>
        </p:grpSp>
      </p:grpSp>
      <p:pic>
        <p:nvPicPr>
          <p:cNvPr id="80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63" y="4712906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ounded Rectangle 93"/>
          <p:cNvSpPr/>
          <p:nvPr/>
        </p:nvSpPr>
        <p:spPr>
          <a:xfrm>
            <a:off x="9755065" y="1370027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Screen </a:t>
            </a:r>
            <a:r>
              <a:rPr lang="en-US" dirty="0"/>
              <a:t>1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135945" y="604446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Screen 2</a:t>
            </a:r>
            <a:endParaRPr lang="en-US" dirty="0"/>
          </a:p>
        </p:txBody>
      </p:sp>
      <p:sp>
        <p:nvSpPr>
          <p:cNvPr id="98" name="Right Arrow Callout 97"/>
          <p:cNvSpPr/>
          <p:nvPr/>
        </p:nvSpPr>
        <p:spPr>
          <a:xfrm rot="21197471">
            <a:off x="7093902" y="4310028"/>
            <a:ext cx="2842091" cy="39185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1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autofill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51" y="5583055"/>
            <a:ext cx="1010565" cy="35894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633237" y="3112464"/>
            <a:ext cx="2594506" cy="43858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5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School or college</a:t>
            </a:r>
          </a:p>
          <a:p>
            <a:endParaRPr lang="en-US" sz="800" dirty="0" smtClean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5780449" y="3276807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841" y="5583055"/>
            <a:ext cx="1010565" cy="358944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097469" y="1721720"/>
            <a:ext cx="337326" cy="337326"/>
            <a:chOff x="4310743" y="2223633"/>
            <a:chExt cx="589905" cy="58990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59" name="Oval 58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10207" y="1723366"/>
            <a:ext cx="337326" cy="337326"/>
            <a:chOff x="4310743" y="2223633"/>
            <a:chExt cx="589905" cy="589905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415839" y="2465028"/>
            <a:ext cx="244863" cy="244863"/>
            <a:chOff x="4310743" y="2223633"/>
            <a:chExt cx="589905" cy="589905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0640" y="92587"/>
            <a:ext cx="2736706" cy="5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50793" y="6296061"/>
            <a:ext cx="2743200" cy="365125"/>
          </a:xfrm>
        </p:spPr>
        <p:txBody>
          <a:bodyPr/>
          <a:lstStyle/>
          <a:p>
            <a:fld id="{9D5CFC76-2228-4150-AC1C-538FFCA6825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940686" y="130629"/>
            <a:ext cx="5527078" cy="6727371"/>
            <a:chOff x="7300566" y="604446"/>
            <a:chExt cx="5025633" cy="6117029"/>
          </a:xfrm>
        </p:grpSpPr>
        <p:pic>
          <p:nvPicPr>
            <p:cNvPr id="66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566" y="837659"/>
              <a:ext cx="5025633" cy="5883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\\ru-gpnas.bu.edu\sar-research\Kramer\KramerLab3\Project TEAM Training Resources\Project TEAM Images (Up to date)\For Posters\Symbol Posters\Symbol_Goal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599" y="1794950"/>
              <a:ext cx="911959" cy="911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Rounded Rectangle 80"/>
            <p:cNvSpPr/>
            <p:nvPr/>
          </p:nvSpPr>
          <p:spPr>
            <a:xfrm>
              <a:off x="9049985" y="604446"/>
              <a:ext cx="1565524" cy="5093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Goal Screen 3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054219" y="2433913"/>
            <a:ext cx="3342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Where will </a:t>
            </a:r>
            <a:r>
              <a:rPr lang="en-US" b="1" dirty="0"/>
              <a:t>I </a:t>
            </a:r>
            <a:r>
              <a:rPr lang="en-US" b="1" dirty="0" smtClean="0"/>
              <a:t>do </a:t>
            </a:r>
            <a:r>
              <a:rPr lang="en-US" b="1" dirty="0"/>
              <a:t>the activity?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5436063" y="2805294"/>
            <a:ext cx="2596613" cy="337842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High school/Transition program</a:t>
            </a:r>
            <a:endParaRPr lang="en-US" sz="1400" dirty="0"/>
          </a:p>
        </p:txBody>
      </p:sp>
      <p:sp>
        <p:nvSpPr>
          <p:cNvPr id="93" name="Rounded Rectangle 92"/>
          <p:cNvSpPr/>
          <p:nvPr/>
        </p:nvSpPr>
        <p:spPr>
          <a:xfrm>
            <a:off x="5436063" y="3290805"/>
            <a:ext cx="2596613" cy="337842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College or University</a:t>
            </a:r>
            <a:endParaRPr lang="en-US" sz="1400" dirty="0"/>
          </a:p>
        </p:txBody>
      </p:sp>
      <p:sp>
        <p:nvSpPr>
          <p:cNvPr id="96" name="Rounded Rectangle 95"/>
          <p:cNvSpPr/>
          <p:nvPr/>
        </p:nvSpPr>
        <p:spPr>
          <a:xfrm>
            <a:off x="5436063" y="3776316"/>
            <a:ext cx="2596613" cy="337842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436063" y="4261827"/>
            <a:ext cx="2596613" cy="337842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 the community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436063" y="4747338"/>
            <a:ext cx="2596613" cy="337842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 home</a:t>
            </a:r>
            <a:endParaRPr lang="en-US" sz="1400" dirty="0"/>
          </a:p>
        </p:txBody>
      </p:sp>
      <p:pic>
        <p:nvPicPr>
          <p:cNvPr id="99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88" y="4388452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ounded Rectangle 103"/>
          <p:cNvSpPr/>
          <p:nvPr/>
        </p:nvSpPr>
        <p:spPr>
          <a:xfrm>
            <a:off x="801983" y="1179990"/>
            <a:ext cx="1565524" cy="5093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Screen </a:t>
            </a:r>
            <a:r>
              <a:rPr lang="en-US" dirty="0"/>
              <a:t>1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883" y="5661554"/>
            <a:ext cx="980606" cy="35457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866" y="5647770"/>
            <a:ext cx="1010565" cy="358944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427214" y="5230328"/>
            <a:ext cx="2596613" cy="337842"/>
          </a:xfrm>
          <a:prstGeom prst="roundRect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863516" y="2618579"/>
            <a:ext cx="3269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If users select “other”, then a text box would appear.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users un-select “other”, the text box would disappear.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013719" y="3378366"/>
            <a:ext cx="2596613" cy="337842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Other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3719" y="3828077"/>
            <a:ext cx="2596613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&lt;Explain where I will do the activity&gt;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23" y="1771358"/>
            <a:ext cx="2483055" cy="4067481"/>
          </a:xfrm>
          <a:prstGeom prst="rect">
            <a:avLst/>
          </a:prstGeom>
        </p:spPr>
      </p:pic>
      <p:pic>
        <p:nvPicPr>
          <p:cNvPr id="29" name="Picture 4" descr="https://www.shareicon.net/data/2015/09/10/98850_hand_512x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25" y="5268863"/>
            <a:ext cx="706996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2475403" y="2225787"/>
            <a:ext cx="244863" cy="244863"/>
            <a:chOff x="4310743" y="2223633"/>
            <a:chExt cx="589905" cy="58990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943657" y="1370941"/>
            <a:ext cx="337326" cy="337326"/>
            <a:chOff x="4310743" y="2223633"/>
            <a:chExt cx="589905" cy="58990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9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4" y="-194065"/>
            <a:ext cx="6189468" cy="72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flipV="1">
            <a:off x="0" y="0"/>
            <a:ext cx="1871133" cy="12954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06015" y="14069"/>
            <a:ext cx="110658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03" y="5765873"/>
            <a:ext cx="929236" cy="33599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557934" y="93133"/>
            <a:ext cx="1565524" cy="9275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screen </a:t>
            </a:r>
            <a:br>
              <a:rPr lang="en-US" dirty="0" smtClean="0"/>
            </a:br>
            <a:r>
              <a:rPr lang="en-US" dirty="0" smtClean="0"/>
              <a:t>(Plan step 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8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19" y="5765873"/>
            <a:ext cx="945955" cy="335995"/>
          </a:xfrm>
          <a:prstGeom prst="rect">
            <a:avLst/>
          </a:prstGeom>
        </p:spPr>
      </p:pic>
      <p:pic>
        <p:nvPicPr>
          <p:cNvPr id="14" name="Picture 13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9" y="1573853"/>
            <a:ext cx="689387" cy="6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5621228" y="1703102"/>
            <a:ext cx="710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Goal</a:t>
            </a:r>
            <a:endParaRPr lang="en-US" sz="2200" dirty="0"/>
          </a:p>
        </p:txBody>
      </p:sp>
      <p:pic>
        <p:nvPicPr>
          <p:cNvPr id="16" name="Picture 15" descr="\\ru-gpnas.bu.edu\sar-research\Kramer\KramerLab3\Project TEAM Training Resources\Project TEAM Images (Up to date)\For Posters\Symbol Posters\Symbol_Plan_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8" y="2419363"/>
            <a:ext cx="679162" cy="6791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4073797" y="1020683"/>
            <a:ext cx="31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Ready for the next step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621228" y="2543500"/>
            <a:ext cx="14352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Plan step 1</a:t>
            </a:r>
            <a:endParaRPr lang="en-US" sz="2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75543" y="884102"/>
            <a:ext cx="337326" cy="337326"/>
            <a:chOff x="4310743" y="2223633"/>
            <a:chExt cx="589905" cy="58990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Pentagon 20"/>
          <p:cNvSpPr/>
          <p:nvPr/>
        </p:nvSpPr>
        <p:spPr>
          <a:xfrm>
            <a:off x="4163150" y="2593361"/>
            <a:ext cx="481288" cy="331163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1858" y="-221604"/>
            <a:ext cx="6189468" cy="7246390"/>
            <a:chOff x="1173860" y="-236398"/>
            <a:chExt cx="6189468" cy="7246390"/>
          </a:xfrm>
        </p:grpSpPr>
        <p:pic>
          <p:nvPicPr>
            <p:cNvPr id="7" name="Picture 2" descr="Image result for smartpho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60" y="-236398"/>
              <a:ext cx="6189468" cy="7246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\\ru-gpnas.bu.edu\sar-research\Kramer\KramerLab3\Project TEAM Training Resources\Project TEAM Images (Up to date)\For Posters\Symbol Posters\Symbol_Plan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434" y="1843285"/>
              <a:ext cx="912100" cy="91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547173" y="2736316"/>
              <a:ext cx="3414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What parts of the </a:t>
              </a:r>
              <a:r>
                <a:rPr lang="en-US" b="1" dirty="0" smtClean="0"/>
                <a:t>environment help me and make </a:t>
              </a:r>
              <a:r>
                <a:rPr lang="en-US" b="1" dirty="0"/>
                <a:t>it hard for </a:t>
              </a:r>
              <a:r>
                <a:rPr lang="en-US" b="1" dirty="0" smtClean="0"/>
                <a:t>me?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3905" y="4015841"/>
              <a:ext cx="2278361" cy="426446"/>
            </a:xfrm>
            <a:prstGeom prst="round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Things</a:t>
              </a:r>
              <a:endParaRPr lang="en-US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9812157" y="191024"/>
            <a:ext cx="2276010" cy="47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Environment screen 1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FC76-2228-4150-AC1C-538FFCA6825C}" type="slidenum">
              <a:rPr lang="en-US" smtClean="0"/>
              <a:t>9</a:t>
            </a:fld>
            <a:endParaRPr lang="en-US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71" y="5702504"/>
            <a:ext cx="945955" cy="33599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628" y="5701004"/>
            <a:ext cx="1016135" cy="36741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3468349" y="1702021"/>
            <a:ext cx="3654267" cy="2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\\ru-gpnas.bu.edu\sar-research\Kramer\KramerLab3\Project TEAM Training Resources\Project TEAM Images (Up to date)\For Posters\Symbol Posters\Symbol_Goal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22" y="976001"/>
            <a:ext cx="637720" cy="6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237942" y="85515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goal is: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27078" y="1290753"/>
            <a:ext cx="2642876" cy="331232"/>
            <a:chOff x="4288845" y="1930944"/>
            <a:chExt cx="2642876" cy="331232"/>
          </a:xfrm>
        </p:grpSpPr>
        <p:sp>
          <p:nvSpPr>
            <p:cNvPr id="25" name="Rectangle 24"/>
            <p:cNvSpPr/>
            <p:nvPr/>
          </p:nvSpPr>
          <p:spPr>
            <a:xfrm>
              <a:off x="4288845" y="1930944"/>
              <a:ext cx="2594506" cy="31547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50" dirty="0" smtClean="0"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Go shopping in the mall.</a:t>
              </a:r>
              <a:endParaRPr lang="en-US" sz="145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6597014" y="1927469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581903" y="4597823"/>
            <a:ext cx="2278361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Inside places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581902" y="5165011"/>
            <a:ext cx="2278361" cy="426446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13157" y="3379847"/>
            <a:ext cx="2564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Click on the parts of the </a:t>
            </a:r>
            <a:b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 that affect my goal.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709353" y="858698"/>
            <a:ext cx="337326" cy="337326"/>
            <a:chOff x="4310743" y="2223633"/>
            <a:chExt cx="589905" cy="58990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832" y="2261300"/>
              <a:ext cx="452349" cy="452349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4310743" y="2223633"/>
              <a:ext cx="589905" cy="589905"/>
            </a:xfrm>
            <a:prstGeom prst="ellipse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4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1176</Words>
  <Application>Microsoft Office PowerPoint</Application>
  <PresentationFormat>Widescreen</PresentationFormat>
  <Paragraphs>348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PMingLiU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Hwang, I-Ting</dc:creator>
  <cp:lastModifiedBy>Hwang, I-Ting</cp:lastModifiedBy>
  <cp:revision>124</cp:revision>
  <cp:lastPrinted>2019-04-16T18:34:32Z</cp:lastPrinted>
  <dcterms:created xsi:type="dcterms:W3CDTF">2019-01-22T19:47:56Z</dcterms:created>
  <dcterms:modified xsi:type="dcterms:W3CDTF">2019-04-23T19:34:14Z</dcterms:modified>
</cp:coreProperties>
</file>