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ousin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usine-bold.fntdata"/><Relationship Id="rId12" Type="http://schemas.openxmlformats.org/officeDocument/2006/relationships/font" Target="fonts/Cousi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usine-boldItalic.fntdata"/><Relationship Id="rId14" Type="http://schemas.openxmlformats.org/officeDocument/2006/relationships/font" Target="fonts/Cousin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71696131_2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71696131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71696131_2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71696131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571696131_2_3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571696131_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Ronan? - talk about clamp design for servos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71696131_2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571696131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d3c41761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d3c417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9" name="Google Shape;59;p14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1" name="Google Shape;61;p14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62" name="Google Shape;62;p14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5" name="Google Shape;65;p15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7" name="Google Shape;67;p15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68" name="Google Shape;68;p15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74" name="Google Shape;74;p16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75" name="Google Shape;75;p16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6"/>
            <p:cNvCxnSpPr>
              <a:endCxn id="75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6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79" name="Google Shape;79;p16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80" name="Google Shape;80;p16"/>
            <p:cNvCxnSpPr>
              <a:stCxn id="75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6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6" name="Google Shape;96;p19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CY9gbiN-6ecsHdyBgSPyagtwehlAxPUP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mWKD3aKrJYbm1wXr5lqQAkP9y8lM8S-k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Erase Board Robot - DrawGüd</a:t>
            </a:r>
            <a:endParaRPr/>
          </a:p>
        </p:txBody>
      </p:sp>
      <p:sp>
        <p:nvSpPr>
          <p:cNvPr id="111" name="Google Shape;111;p23"/>
          <p:cNvSpPr txBox="1"/>
          <p:nvPr/>
        </p:nvSpPr>
        <p:spPr>
          <a:xfrm>
            <a:off x="1335425" y="4434050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Ben McDermott, Ronan Gissler, and Taylor Korte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426355" y="21298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THE DESIGN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426350" y="751175"/>
            <a:ext cx="32460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2 Linkages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1 Expo marker clamp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2 Small servos (elbow and wrist)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1 Big servo (shoulder)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1 Dry erase board mount with embedded magnet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3 Roller Bearings</a:t>
            </a:r>
            <a:endParaRPr sz="1800"/>
          </a:p>
        </p:txBody>
      </p:sp>
      <p:grpSp>
        <p:nvGrpSpPr>
          <p:cNvPr id="118" name="Google Shape;118;p24"/>
          <p:cNvGrpSpPr/>
          <p:nvPr/>
        </p:nvGrpSpPr>
        <p:grpSpPr>
          <a:xfrm rot="5400000">
            <a:off x="4074451" y="-255312"/>
            <a:ext cx="4381499" cy="5560620"/>
            <a:chOff x="5708850" y="3417450"/>
            <a:chExt cx="2931161" cy="2815646"/>
          </a:xfrm>
        </p:grpSpPr>
        <p:sp>
          <p:nvSpPr>
            <p:cNvPr id="119" name="Google Shape;119;p24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1" name="Google Shape;121;p24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2" name="Google Shape;122;p24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24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24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24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pic>
        <p:nvPicPr>
          <p:cNvPr id="126" name="Google Shape;126;p24" title="ExplodedView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825" y="877250"/>
            <a:ext cx="4700900" cy="352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4294967295" type="body"/>
          </p:nvPr>
        </p:nvSpPr>
        <p:spPr>
          <a:xfrm>
            <a:off x="421325" y="76625"/>
            <a:ext cx="8446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DEMO AND DESIGN DECISIONS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25"/>
          <p:cNvSpPr txBox="1"/>
          <p:nvPr/>
        </p:nvSpPr>
        <p:spPr>
          <a:xfrm>
            <a:off x="223100" y="558825"/>
            <a:ext cx="29277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</a:pPr>
            <a:r>
              <a:rPr lang="en" sz="1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Included wrist joint to lift marker off of board</a:t>
            </a:r>
            <a:endParaRPr sz="1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</a:pPr>
            <a:r>
              <a:rPr lang="en" sz="1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Using small servos to reduce weight </a:t>
            </a:r>
            <a:endParaRPr sz="1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</a:pPr>
            <a:r>
              <a:rPr lang="en" sz="1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Detachable servo grips for easy assembly</a:t>
            </a:r>
            <a:endParaRPr sz="1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sine"/>
              <a:buChar char="▪"/>
            </a:pPr>
            <a:r>
              <a:rPr lang="en" sz="1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Roller bearings embedded into the arms for smooth rotation</a:t>
            </a:r>
            <a:endParaRPr sz="1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33" name="Google Shape;133;p25"/>
          <p:cNvGrpSpPr/>
          <p:nvPr/>
        </p:nvGrpSpPr>
        <p:grpSpPr>
          <a:xfrm>
            <a:off x="3959452" y="980790"/>
            <a:ext cx="5104203" cy="3520501"/>
            <a:chOff x="3488300" y="1066711"/>
            <a:chExt cx="5139149" cy="3010262"/>
          </a:xfrm>
        </p:grpSpPr>
        <p:sp>
          <p:nvSpPr>
            <p:cNvPr id="134" name="Google Shape;134;p25"/>
            <p:cNvSpPr/>
            <p:nvPr/>
          </p:nvSpPr>
          <p:spPr>
            <a:xfrm>
              <a:off x="3908466" y="1066711"/>
              <a:ext cx="4297037" cy="287626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3488300" y="3997737"/>
              <a:ext cx="5139149" cy="79236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3488300" y="3934363"/>
              <a:ext cx="5138357" cy="63388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5676334" y="3934363"/>
              <a:ext cx="752515" cy="3961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8" name="Google Shape;138;p25" title="Arm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750" y="1188325"/>
            <a:ext cx="3995600" cy="29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613" y="1449475"/>
            <a:ext cx="1003579" cy="24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6"/>
          <p:cNvGrpSpPr/>
          <p:nvPr/>
        </p:nvGrpSpPr>
        <p:grpSpPr>
          <a:xfrm>
            <a:off x="5134470" y="729932"/>
            <a:ext cx="3849787" cy="3421010"/>
            <a:chOff x="5708850" y="3417450"/>
            <a:chExt cx="2931161" cy="2815646"/>
          </a:xfrm>
        </p:grpSpPr>
        <p:sp>
          <p:nvSpPr>
            <p:cNvPr id="145" name="Google Shape;145;p26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47" name="Google Shape;147;p26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48" name="Google Shape;148;p26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6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6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6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8843" r="7572" t="0"/>
          <a:stretch/>
        </p:blipFill>
        <p:spPr>
          <a:xfrm>
            <a:off x="5645475" y="1325000"/>
            <a:ext cx="3056900" cy="28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426350" y="2712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NEXT STEPS</a:t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 rot="-2984152">
            <a:off x="6222067" y="1591410"/>
            <a:ext cx="254366" cy="708434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 rot="-2984152">
            <a:off x="6806468" y="2048108"/>
            <a:ext cx="254366" cy="784644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 rot="-4539131">
            <a:off x="7648339" y="2321001"/>
            <a:ext cx="254230" cy="1112452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 rot="2365232">
            <a:off x="5889992" y="1421202"/>
            <a:ext cx="1217466" cy="523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rPr>
              <a:t>Wrist</a:t>
            </a:r>
            <a:endParaRPr sz="1100">
              <a:solidFill>
                <a:schemeClr val="accent6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rPr>
              <a:t>65 mm</a:t>
            </a:r>
            <a:endParaRPr sz="1100">
              <a:solidFill>
                <a:schemeClr val="accent6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 rot="2365633">
            <a:off x="6673686" y="1964677"/>
            <a:ext cx="1000476" cy="523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rPr>
              <a:t>Elbow</a:t>
            </a:r>
            <a:endParaRPr sz="1100">
              <a:solidFill>
                <a:schemeClr val="accent6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rPr>
              <a:t>137 mm</a:t>
            </a:r>
            <a:endParaRPr sz="1100">
              <a:solidFill>
                <a:schemeClr val="accent6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 rot="877419">
            <a:off x="7249698" y="2310127"/>
            <a:ext cx="1305905" cy="5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rPr>
              <a:t>Shoulder</a:t>
            </a:r>
            <a:endParaRPr sz="1100">
              <a:solidFill>
                <a:schemeClr val="accent6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rPr>
              <a:t>130 mm</a:t>
            </a:r>
            <a:endParaRPr sz="1100">
              <a:solidFill>
                <a:schemeClr val="accent6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640513" y="4241375"/>
            <a:ext cx="28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Material: PLA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1" name="Google Shape;161;p26"/>
          <p:cNvSpPr txBox="1"/>
          <p:nvPr>
            <p:ph idx="4294967295" type="body"/>
          </p:nvPr>
        </p:nvSpPr>
        <p:spPr>
          <a:xfrm>
            <a:off x="426350" y="959850"/>
            <a:ext cx="32304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Create a mapping of letters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Use these mappings to find desired x,y coordinates of arm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Use inverse kinematics to translate these x,y coordinates into theta values for the servos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0" t="11847"/>
          <a:stretch/>
        </p:blipFill>
        <p:spPr>
          <a:xfrm>
            <a:off x="3718625" y="3223825"/>
            <a:ext cx="1561250" cy="17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5">
            <a:alphaModFix/>
          </a:blip>
          <a:srcRect b="21157" l="1545" r="0" t="22854"/>
          <a:stretch/>
        </p:blipFill>
        <p:spPr>
          <a:xfrm>
            <a:off x="3718625" y="1619825"/>
            <a:ext cx="1561250" cy="156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3290" l="5486" r="1989" t="3225"/>
          <a:stretch/>
        </p:blipFill>
        <p:spPr>
          <a:xfrm>
            <a:off x="3381500" y="454413"/>
            <a:ext cx="5424000" cy="42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381500" y="22485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​​Thanks!</a:t>
            </a:r>
            <a:endParaRPr b="1" sz="3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