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61"/>
    <p:restoredTop sz="94662"/>
  </p:normalViewPr>
  <p:slideViewPr>
    <p:cSldViewPr snapToGrid="0">
      <p:cViewPr varScale="1">
        <p:scale>
          <a:sx n="85" d="100"/>
          <a:sy n="85" d="100"/>
        </p:scale>
        <p:origin x="184" y="10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7313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55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eb37a26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eb37a26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9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760575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760575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39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8a0d2d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8a0d2d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8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cjYCGn6KGYrV0LKI7ajDU03P5rPz-I7R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Annotation of Family Photo Album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Taylor Luke and Angela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and Location Annotation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324150"/>
            <a:ext cx="8598600" cy="3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and location were our main focus for this project.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and location are used to cluster photos into events as well as to estimate the probability of people’s presence based on the results of face and body recognition.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program time stamps the photo and allows you to add commentary.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commentary is useful for labeling each photo. It is also very easy to change.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this program to cluster photos into groups by event.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stamped onto the photo is the time when each photo was added into the file.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adding a label you can then use a sorting algorithm to organize your photos by event.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photos you would like to put into the program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 the photo into the main file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 shows up without a time stamp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the code and then you should see a new time-stamped photo directly beneath the original copy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commentary, open the file timestamp.py and edit directly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322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attempt to understand what a facial recognition program looks like we followed a demo by Adarsh Menon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program we used google Colab where we are able to use the facial recognition library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facial recognition program takes a face image as an input a generates 128 measurements; which are encodings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faces that look similar will have some of the same encoding that the image is being compared to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Faces that are completely different will have different encodings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facial recognition program we have a list of known and unknown faces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use the new image encodings and compare the image with the known image encodings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 it will mark a box around the face and will tell us the name of the identified face.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Facial Recognition program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Macintosh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Merriweather</vt:lpstr>
      <vt:lpstr>Times New Roman</vt:lpstr>
      <vt:lpstr>Roboto</vt:lpstr>
      <vt:lpstr>Paradigm</vt:lpstr>
      <vt:lpstr>Automatic Annotation of Family Photo Album</vt:lpstr>
      <vt:lpstr>Time and Location Annotation</vt:lpstr>
      <vt:lpstr>Experiment:</vt:lpstr>
      <vt:lpstr>Facial Recognition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Annotation of Family Photo Album</dc:title>
  <cp:lastModifiedBy>Taylor Luke</cp:lastModifiedBy>
  <cp:revision>1</cp:revision>
  <dcterms:modified xsi:type="dcterms:W3CDTF">2020-12-11T21:49:30Z</dcterms:modified>
</cp:coreProperties>
</file>