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4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988EB-3ABF-67DC-E5BC-E3BA0AFF9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25834-6E53-CA8D-F243-A18B35012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237B3-A0FE-5640-7CDC-0C0E63C6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4644-3B66-49EB-9DCD-636E8B8B581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C19C0-6B5B-B954-7DFD-1928A1C6D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7A833-C4BC-7296-2B00-CE646DCF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9DA7-8FC9-43E2-81EF-46FA6EAB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0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EAED5-E1F7-846B-155C-7BE76A74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07417-13D2-E20F-E112-B7977A0BF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4C310-48B1-4BB4-A227-F9420BDCD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4644-3B66-49EB-9DCD-636E8B8B581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E9E56-6C36-B643-CB13-CF1615518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509C5-527B-5A4A-7A13-66AEC389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9DA7-8FC9-43E2-81EF-46FA6EAB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8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131333-DDEC-93A4-4D3F-38A4FE1B1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B577A-5076-3529-7BBD-46E680EE3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B6DCC-05FE-7188-3323-DE0A9D0A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4644-3B66-49EB-9DCD-636E8B8B581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084F8-7809-8F5B-D076-2F4701787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6DB60-D955-CB5C-1DCA-A8C44D78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9DA7-8FC9-43E2-81EF-46FA6EAB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5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B923C-278F-4044-FB53-DCBDC76A0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8E12-FB2B-ED07-DA9F-8FBB37F91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C409-763C-926E-D096-BD431E4DF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4644-3B66-49EB-9DCD-636E8B8B581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23A22-9F4F-BFF8-2F94-460BFDFB1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55AF6-C91D-5677-4BDC-C002FCD3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9DA7-8FC9-43E2-81EF-46FA6EAB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8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B8968-5145-5E91-7EEE-468DC42F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BED9A-58AC-B78D-E457-6D8AC0C5A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4B1A3-1CE1-3187-CCF2-A1E671D0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4644-3B66-49EB-9DCD-636E8B8B581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F560F-B8C8-5471-A3EC-F9EA7B34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F608-CF4B-B40B-53A1-100CBFDC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9DA7-8FC9-43E2-81EF-46FA6EAB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FC9F-DEA5-BD6E-1F45-08063B496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3CA6B-91E5-81BC-3907-B37419237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9484E-ACD3-A3DA-7EC1-96CFFA1E0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3B9F1-92B9-186F-936B-BAB81793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4644-3B66-49EB-9DCD-636E8B8B581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E59AD-F8D7-62E5-C545-2EAC05984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B8E3A-E772-F05F-190C-A6BDAF1A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9DA7-8FC9-43E2-81EF-46FA6EAB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0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6B1E-815D-6A1C-BA49-9CC57E287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42C94-49D9-5EDE-7A92-E59C3EE78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480E5-5168-EE6E-4D1B-4B7F3F9B1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930511-9079-C5AA-D2F8-15AD5FCA1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236252-64B1-DB82-92DE-79D29242E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C1E4C7-BF40-62AC-FCB6-3F39EFF2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4644-3B66-49EB-9DCD-636E8B8B581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6F5554-2E3D-EF95-CF3C-C5285D1A1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0BAA70-3201-C2D3-FDFD-7A78C732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9DA7-8FC9-43E2-81EF-46FA6EAB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0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43F2-F914-C74B-FBEB-CD6DCE44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4C5BE8-9D47-48C7-137C-0E87CD26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4644-3B66-49EB-9DCD-636E8B8B581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78046-95D6-8E37-2B1F-E232D37D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F592B-F073-B9D6-5BC3-B6B75A48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9DA7-8FC9-43E2-81EF-46FA6EAB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EFAF7B-5217-16FF-4B26-2D7E6C16D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4644-3B66-49EB-9DCD-636E8B8B581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0CE983-29F5-BD42-7C56-934F87C3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2FA65-04AE-A137-CA06-77ECA9B6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9DA7-8FC9-43E2-81EF-46FA6EAB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7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740E-BEFA-4EB2-B79C-5E03767BC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DF034-4673-4745-8F43-19412AE91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A97E1-9DB7-42A4-CEA9-6A06FA927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52B37-D0BC-46F6-E499-A9B87487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4644-3B66-49EB-9DCD-636E8B8B581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2BBD6-94CF-1408-E7BE-9E9CF9592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07536-D82F-F14F-47AF-C9527C924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9DA7-8FC9-43E2-81EF-46FA6EAB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8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94A4-24FB-4685-3191-94BF59E44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24D5BF-745C-D56C-98F6-CE5BCCE37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4BC0A-5CB8-85EB-5E46-453225BB0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9CD8D-DCA8-7667-E6BD-D1AF9F67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4644-3B66-49EB-9DCD-636E8B8B581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4D754-2777-F3EF-F004-FD35BE09F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B387A-99A8-B4D7-1515-0E8C53DA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9DA7-8FC9-43E2-81EF-46FA6EAB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6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0070C5-DFFE-A67A-7E2A-131B9BBDF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A18B3-6184-7011-A177-B0A7BFC0E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43794-B087-CC00-99C8-B19A6CA09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3D4644-3B66-49EB-9DCD-636E8B8B581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BC3BC-FDBD-5D16-CA8D-E7A64324C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E0A31-029A-D487-F446-1E1126233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3B9DA7-8FC9-43E2-81EF-46FA6EAB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9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49CAD-6EA7-9FB3-DE8F-90F926C5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EB38E-4F8A-174B-02B3-8F2BD6205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600FE3-E433-0631-FDFC-AC76DF7B0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7356"/>
            <a:ext cx="12192000" cy="394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65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E871-C9BA-D06C-9724-9E80842D4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B7739-E2AD-FB67-EFD8-EAA2274EE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199D7-E192-5F18-2CA9-192E5D5CF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7356"/>
            <a:ext cx="12192000" cy="394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17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1A70-44E3-A417-9873-F64E733D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C2B86-6D32-2288-56FA-B9CF9A809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F4EF87-987C-B376-0E8B-9C16C752D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0262"/>
            <a:ext cx="12192000" cy="333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4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3B-C897-112A-84B2-89F205184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19109-2BE4-555A-95B8-983E44B11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F9EBD8-FE04-0F63-B348-66D80A316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521" y="1095375"/>
            <a:ext cx="8192764" cy="508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6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191E-9DF7-8723-F9FF-CBCF31EC6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3896E-80CC-5E66-901B-C0A186299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8C296-8E35-47DC-20D3-B5A47749F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619125"/>
            <a:ext cx="94202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1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78A4-3511-69A6-31B9-AA03B04D2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1CEB4-15A5-0FCF-ADF1-FE484ECC4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2186FB-18AD-7D5B-5F6B-974FE758D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748" y="1825625"/>
            <a:ext cx="4009562" cy="412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2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Johnson, Taylor Lynne</dc:creator>
  <cp:lastModifiedBy>Johnson, Taylor Lynne</cp:lastModifiedBy>
  <cp:revision>1</cp:revision>
  <dcterms:created xsi:type="dcterms:W3CDTF">2025-08-04T14:15:39Z</dcterms:created>
  <dcterms:modified xsi:type="dcterms:W3CDTF">2025-08-05T16:56:05Z</dcterms:modified>
</cp:coreProperties>
</file>