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FABF5-92FF-44B7-8A4D-49051FE4118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102BA-61B2-4A35-B236-1D881F3C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pump work calc – just units? Or did I mess up calculation</a:t>
            </a:r>
          </a:p>
          <a:p>
            <a:r>
              <a:rPr lang="en-US" dirty="0"/>
              <a:t>Start writing up formulas in paper draft </a:t>
            </a:r>
          </a:p>
          <a:p>
            <a:r>
              <a:rPr lang="en-US" dirty="0"/>
              <a:t>Add subplot for insulation cost, figure out what optimal insulation thickness is for each bed geometry (figure out what insulation is req to maintain des temp)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102BA-61B2-4A35-B236-1D881F3C54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6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</a:t>
            </a:r>
            <a:r>
              <a:rPr lang="en-US" dirty="0" err="1"/>
              <a:t>hr</a:t>
            </a:r>
            <a:r>
              <a:rPr lang="en-US" dirty="0"/>
              <a:t> 6 </a:t>
            </a:r>
          </a:p>
          <a:p>
            <a:r>
              <a:rPr lang="en-US" dirty="0"/>
              <a:t>Make another figure w peak dT/dr (y) vs hour for each geometry (set threshold)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102BA-61B2-4A35-B236-1D881F3C54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102BA-61B2-4A35-B236-1D881F3C54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88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 extend beyond 1:5 – find true optimum </a:t>
            </a:r>
          </a:p>
          <a:p>
            <a:r>
              <a:rPr lang="en-US" dirty="0"/>
              <a:t>Bar plot with $ vs radius </a:t>
            </a:r>
          </a:p>
          <a:p>
            <a:r>
              <a:rPr lang="en-US" dirty="0"/>
              <a:t>Normalized plot with $/kWh rating </a:t>
            </a:r>
          </a:p>
          <a:p>
            <a:r>
              <a:rPr lang="en-US" dirty="0"/>
              <a:t>Insulation material – okay for base case, rock wool later when insulation thick calc done</a:t>
            </a:r>
          </a:p>
          <a:p>
            <a:r>
              <a:rPr lang="en-US" dirty="0"/>
              <a:t>Plot with insulation </a:t>
            </a:r>
            <a:r>
              <a:rPr lang="en-US" dirty="0" err="1"/>
              <a:t>matls</a:t>
            </a:r>
            <a:r>
              <a:rPr lang="en-US" dirty="0"/>
              <a:t> for each </a:t>
            </a:r>
            <a:r>
              <a:rPr lang="en-US" dirty="0" err="1"/>
              <a:t>geom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E102BA-61B2-4A35-B236-1D881F3C54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83ED-7F62-645E-63D5-AC3670DD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43A56-A070-BAE3-DBE5-3111F00D1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A1DA-97B5-3243-16CD-F1E690A7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51B8C-2487-E0E7-0942-572AC1C8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55F2-5990-EBB8-C37D-D9B0017C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6F43-F5BC-7E0D-65DF-8F35EF21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8E16-45FC-C2D4-6785-92EC85F80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7DAA-5C5F-00A7-3176-37443A3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1A0DE-B2AD-2A97-8F9F-CD469402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D728-8FB1-058A-2787-0546991A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41961-6E6E-3FE1-9503-C1A6BC7DB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0DE3F-D684-BF81-35D7-2094AB664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9DCF-0B22-CEBD-002C-AAA4EADF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BB10-3C22-16AA-CC1A-493250F2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84E7A-6A3E-75C6-AE67-4E103BD3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8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023C-458C-A6AF-9BC4-1DC841AB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8F7-5076-F133-8410-42F12B430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5DCB-9E5D-A6CF-503C-8D6A0FA3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010E-0CDE-701E-6057-83943918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2D03-4FA4-3E8E-96FE-9636A155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576C-280D-07E0-7008-D70A0377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6F5D-5FFD-A35D-F8FD-2125737C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A0836-0E68-5E7B-B14A-51E160A9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C577D-ECAF-699D-6361-2A4A37FD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D7C0-229A-01A4-24E2-6984E299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2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AF8-D64F-84D4-4624-7BD4B9D0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7025-1A43-D902-A06E-F50FD2778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A1CE-E97A-4368-0E95-0FC8AC47E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AA94-B57A-FDCC-6995-CF08F9B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568D-DA32-25C5-7B73-F16D3929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12172-3679-3D03-1BF0-281406E8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C0D9-8512-8F8B-BA70-0B05F5486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CBACB-4A72-7EAE-F17B-9B2E53D4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97D48-8B95-CCA8-2DF1-A76D2D729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3CBAC-A473-CD32-1ABC-741EB1C84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04D3E-AF31-12EE-5C41-FAEA014A0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F78BAC-832C-0279-911E-F9E361FE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F737D-B2FF-B8F4-89DB-22C4C3C2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95A19-83DA-C104-B32A-3AAC7339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0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4800-4594-284E-4ADA-9B6F72C2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FDC5B-16CB-5A58-7FC4-C7BE9FFC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5A1A1-10A0-DBC9-00E1-E9E059B1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2163D-2A91-E1DD-8C21-65F05F44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0C5A7-0304-2AC0-F739-6E1E4D8F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86F5C-3BBD-4427-916B-3743EF44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AD11-F404-7756-9229-38A7015B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A02C-CC57-7791-7F36-A1A425DA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C8B0-E914-9385-0568-21E9763D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309D0-6D18-7156-81F3-3292901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07BED-864D-4950-06B2-9DB51C2A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B029-12E4-E8F3-8B2B-07AF49AB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8DEB5-3202-05F9-C485-A35D95F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CB69-7564-951F-152A-1D116653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65BAC-F39E-8904-AC53-8CA6FFFF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2C4BE-5516-486E-0F7F-0F901CF60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9021B-72E4-D56D-D0A1-72C636C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AD67F-AA7E-3332-7468-467A83B2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9AA1B-3F1A-B800-CE89-AAFF9E5D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6B08E-DEF9-7211-57B9-4C8EEFF6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3F8EB-9DF2-BB0E-4101-63304299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F8CC-D228-7CC9-AA28-C0049FCDD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25873-8230-4D82-AC7A-F4480417739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E976-086F-ECF5-22E5-23AE06C48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1B969-5C27-F06C-13E2-64929BB4F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5296E-EE9E-46E3-8CA3-6FF41FD94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F820-ACE2-3989-B0D8-DEC2BFC4B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5/8 Thermocline Updates</a:t>
            </a:r>
          </a:p>
        </p:txBody>
      </p:sp>
    </p:spTree>
    <p:extLst>
      <p:ext uri="{BB962C8B-B14F-4D97-AF65-F5344CB8AC3E}">
        <p14:creationId xmlns:p14="http://schemas.microsoft.com/office/powerpoint/2010/main" val="123139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DEAF-EBB5-11C5-A938-1DB47CF9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E60E-1D18-67F5-6450-0119BBD1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Check pressure drop and pump work calc / units + send to Luke</a:t>
            </a:r>
          </a:p>
          <a:p>
            <a:r>
              <a:rPr lang="en-US" dirty="0"/>
              <a:t>Add subplot for insulation cost, figure out what optimal insulation thickness is for each bed geometry </a:t>
            </a:r>
          </a:p>
          <a:p>
            <a:r>
              <a:rPr lang="en-US" dirty="0"/>
              <a:t>Test geometries with lower aspect ratio (e.g. 1:7, 1:10,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Slide 6 figure with dT/dr vs time for each geometry</a:t>
            </a:r>
          </a:p>
          <a:p>
            <a:r>
              <a:rPr lang="en-US" dirty="0"/>
              <a:t>Exergy vs time for different bed geometries </a:t>
            </a:r>
          </a:p>
          <a:p>
            <a:r>
              <a:rPr lang="en-US" dirty="0"/>
              <a:t>Bar plot with $ vs radius , do for both types of insulation material (super wool, rock wool) for all </a:t>
            </a:r>
            <a:r>
              <a:rPr lang="en-US" dirty="0" err="1"/>
              <a:t>geoms</a:t>
            </a:r>
            <a:endParaRPr lang="en-US" dirty="0"/>
          </a:p>
          <a:p>
            <a:r>
              <a:rPr lang="en-US" dirty="0"/>
              <a:t>Normalized plot with $/kWh rating </a:t>
            </a:r>
          </a:p>
          <a:p>
            <a:r>
              <a:rPr lang="en-US" dirty="0"/>
              <a:t>If time, insulation strategy</a:t>
            </a:r>
          </a:p>
          <a:p>
            <a:r>
              <a:rPr lang="en-US" dirty="0"/>
              <a:t>Parasitic pump </a:t>
            </a:r>
          </a:p>
          <a:p>
            <a:r>
              <a:rPr lang="en-US" dirty="0"/>
              <a:t>Given optimal insulation + cost + parasitic , get optimal bed geometry (middle of range we looked at) smallest h large d was optimal where does this go wrong </a:t>
            </a:r>
          </a:p>
          <a:p>
            <a:r>
              <a:rPr lang="en-US" dirty="0"/>
              <a:t>Analyze and come up with determination of what would be optimal given (exergy was just duration at which we could discharge constant temperature) balancing that with cost and </a:t>
            </a:r>
            <a:r>
              <a:rPr lang="en-US" dirty="0" err="1"/>
              <a:t>parasitics</a:t>
            </a:r>
            <a:r>
              <a:rPr lang="en-US" dirty="0"/>
              <a:t> </a:t>
            </a:r>
          </a:p>
          <a:p>
            <a:r>
              <a:rPr lang="en-US" dirty="0"/>
              <a:t>200 kwh thermal system</a:t>
            </a:r>
          </a:p>
          <a:p>
            <a:r>
              <a:rPr lang="en-US" dirty="0"/>
              <a:t>Next thing is diving into BOM and CAD drawing and engineering drawing sets </a:t>
            </a:r>
          </a:p>
          <a:p>
            <a:r>
              <a:rPr lang="en-US" dirty="0"/>
              <a:t>And as we get BOM get quotes </a:t>
            </a:r>
          </a:p>
          <a:p>
            <a:r>
              <a:rPr lang="en-US" dirty="0"/>
              <a:t>Peak airflow rate &gt; blower </a:t>
            </a:r>
          </a:p>
          <a:p>
            <a:r>
              <a:rPr lang="en-US" dirty="0"/>
              <a:t>Plug back into TEA </a:t>
            </a:r>
          </a:p>
          <a:p>
            <a:r>
              <a:rPr lang="en-US" dirty="0"/>
              <a:t>Deeper view on TEA with assumptions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4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1028-F15B-407D-AFD5-048F78DA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Average pressure drop and pumping energy vs geometry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A70FE-3D1E-9967-EE72-D4EB7B37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76" y="2107887"/>
            <a:ext cx="7588640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6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834E-1FD5-4962-8416-B2BC656E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Thermocline Profiles at Hours 1, 6, and 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167C7-2309-FAA7-EA9B-C8A2F361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9" y="1849681"/>
            <a:ext cx="11519190" cy="344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D7F1C8-2929-8813-528C-E14E16AE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12725"/>
            <a:ext cx="11658600" cy="30325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A8A0909-E5C8-805C-E077-CA5AABEC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Temperature evolution</a:t>
            </a:r>
          </a:p>
        </p:txBody>
      </p:sp>
    </p:spTree>
    <p:extLst>
      <p:ext uri="{BB962C8B-B14F-4D97-AF65-F5344CB8AC3E}">
        <p14:creationId xmlns:p14="http://schemas.microsoft.com/office/powerpoint/2010/main" val="111705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30E7-B932-1EBC-868E-AD9B51F8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Thermocline Front Position (Radial position of steepest temperature gradient)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45EAF-0767-5607-03D7-9EB89C4C1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4370" y="1825625"/>
            <a:ext cx="6283260" cy="4351338"/>
          </a:xfrm>
        </p:spPr>
      </p:pic>
    </p:spTree>
    <p:extLst>
      <p:ext uri="{BB962C8B-B14F-4D97-AF65-F5344CB8AC3E}">
        <p14:creationId xmlns:p14="http://schemas.microsoft.com/office/powerpoint/2010/main" val="31565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CBB3A0-7587-7CDE-C4D6-4A58BB52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46" y="0"/>
            <a:ext cx="4512197" cy="3015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72042B-E445-72FA-6F7E-F94346028243}"/>
              </a:ext>
            </a:extLst>
          </p:cNvPr>
          <p:cNvSpPr txBox="1"/>
          <p:nvPr/>
        </p:nvSpPr>
        <p:spPr>
          <a:xfrm>
            <a:off x="3124200" y="302962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B5C643-1AA0-BAC6-09DF-448F55DE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322" y="0"/>
            <a:ext cx="4512196" cy="3015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C22CAE-97F6-4B48-4DB7-BF13851B71BA}"/>
              </a:ext>
            </a:extLst>
          </p:cNvPr>
          <p:cNvSpPr txBox="1"/>
          <p:nvPr/>
        </p:nvSpPr>
        <p:spPr>
          <a:xfrm>
            <a:off x="9095510" y="2973955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E0754E-A36D-36ED-1F87-0B25509B0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55" y="3343287"/>
            <a:ext cx="4562553" cy="2953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24216-F708-A3B0-81F8-3B3176C465E6}"/>
              </a:ext>
            </a:extLst>
          </p:cNvPr>
          <p:cNvSpPr txBox="1"/>
          <p:nvPr/>
        </p:nvSpPr>
        <p:spPr>
          <a:xfrm>
            <a:off x="3124200" y="635471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B1068F-59C7-6E76-E9DB-50019F0E5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581" y="3338944"/>
            <a:ext cx="4596111" cy="30157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904FD5-1F64-2FFA-2345-FFDF70E6B8FF}"/>
              </a:ext>
            </a:extLst>
          </p:cNvPr>
          <p:cNvSpPr txBox="1"/>
          <p:nvPr/>
        </p:nvSpPr>
        <p:spPr>
          <a:xfrm>
            <a:off x="9095510" y="635471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1:5</a:t>
            </a:r>
          </a:p>
        </p:txBody>
      </p:sp>
    </p:spTree>
    <p:extLst>
      <p:ext uri="{BB962C8B-B14F-4D97-AF65-F5344CB8AC3E}">
        <p14:creationId xmlns:p14="http://schemas.microsoft.com/office/powerpoint/2010/main" val="344240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0F4E3-176E-1613-581B-F41B3078B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B5FE82-AC25-E27D-04CF-8A741CFDD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46" y="0"/>
            <a:ext cx="4512197" cy="3015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54F637-4FB8-D0A3-D954-2A4CE29FD6AD}"/>
              </a:ext>
            </a:extLst>
          </p:cNvPr>
          <p:cNvSpPr txBox="1"/>
          <p:nvPr/>
        </p:nvSpPr>
        <p:spPr>
          <a:xfrm>
            <a:off x="3124200" y="302962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29BB4-CC9B-9161-86BD-1ACBE6FA5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322" y="0"/>
            <a:ext cx="4512196" cy="3015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7C843-A56D-42F7-2BE5-E2C42A3115F5}"/>
              </a:ext>
            </a:extLst>
          </p:cNvPr>
          <p:cNvSpPr txBox="1"/>
          <p:nvPr/>
        </p:nvSpPr>
        <p:spPr>
          <a:xfrm>
            <a:off x="9095510" y="2973955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6C477F-3BD0-6C12-573C-1254D0579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55" y="3343287"/>
            <a:ext cx="4562553" cy="2953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507E34-5976-92A5-730E-FD96EF7DCA29}"/>
              </a:ext>
            </a:extLst>
          </p:cNvPr>
          <p:cNvSpPr txBox="1"/>
          <p:nvPr/>
        </p:nvSpPr>
        <p:spPr>
          <a:xfrm>
            <a:off x="3124200" y="635471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CFF0E6-2F27-023C-5752-97FEA643D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581" y="3338944"/>
            <a:ext cx="4596111" cy="30157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823C10-D39A-5BE8-FE0A-E53B2BE4DEDC}"/>
              </a:ext>
            </a:extLst>
          </p:cNvPr>
          <p:cNvSpPr txBox="1"/>
          <p:nvPr/>
        </p:nvSpPr>
        <p:spPr>
          <a:xfrm>
            <a:off x="9095510" y="635471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86D07-7B97-EA07-BEAD-1CFB2C4EC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90" y="0"/>
            <a:ext cx="4562553" cy="304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5717D-63B3-4995-5885-0DF1765BF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1322" y="0"/>
            <a:ext cx="4512196" cy="3013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1C171-A612-8883-1064-5B2BDC9CB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2090" y="3305585"/>
            <a:ext cx="4562553" cy="30846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D07A14-B1F7-C6A8-E8C7-BF441CF152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746" y="3305585"/>
            <a:ext cx="4610524" cy="301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7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CCB5E-7F40-A25C-51BF-24B4B69C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8354FC-9567-31C1-5C8A-0AFC5926EFFE}"/>
              </a:ext>
            </a:extLst>
          </p:cNvPr>
          <p:cNvSpPr txBox="1"/>
          <p:nvPr/>
        </p:nvSpPr>
        <p:spPr>
          <a:xfrm>
            <a:off x="3124200" y="302962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9E46DD-808C-0773-E58C-01D9113A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322" y="0"/>
            <a:ext cx="4512196" cy="3015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E39F62-641E-43FC-B7EE-6F41D8BB189E}"/>
              </a:ext>
            </a:extLst>
          </p:cNvPr>
          <p:cNvSpPr txBox="1"/>
          <p:nvPr/>
        </p:nvSpPr>
        <p:spPr>
          <a:xfrm>
            <a:off x="9095510" y="2973955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2C8AA5-D402-8416-34E7-E8C39E40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55" y="3343287"/>
            <a:ext cx="4562553" cy="2953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4A0C8F-E2D1-B7A4-6709-857BAE9A4704}"/>
              </a:ext>
            </a:extLst>
          </p:cNvPr>
          <p:cNvSpPr txBox="1"/>
          <p:nvPr/>
        </p:nvSpPr>
        <p:spPr>
          <a:xfrm>
            <a:off x="3124200" y="635471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187E7B-7183-E882-9106-67F3493D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581" y="3338944"/>
            <a:ext cx="4596111" cy="30157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BCA401-552B-0852-C99E-85131843A6B5}"/>
              </a:ext>
            </a:extLst>
          </p:cNvPr>
          <p:cNvSpPr txBox="1"/>
          <p:nvPr/>
        </p:nvSpPr>
        <p:spPr>
          <a:xfrm>
            <a:off x="9095510" y="6354710"/>
            <a:ext cx="148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C23D7-5E77-FC40-007A-E57B09CB3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018" y="3318593"/>
            <a:ext cx="5278803" cy="2978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B0FBBF-9E29-B614-57C4-0201AC4C6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48" y="3338944"/>
            <a:ext cx="5334754" cy="2978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7388B-D6D4-30B6-15D4-79AD8F6044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4405" y="14710"/>
            <a:ext cx="5252510" cy="29852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9FBA6-967A-7C6C-44A3-0A33D98D3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386" y="46640"/>
            <a:ext cx="5302404" cy="30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11657</TotalTime>
  <Words>372</Words>
  <Application>Microsoft Office PowerPoint</Application>
  <PresentationFormat>Widescreen</PresentationFormat>
  <Paragraphs>50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5/8 Thermocline Updates</vt:lpstr>
      <vt:lpstr>To-Do:</vt:lpstr>
      <vt:lpstr>Average pressure drop and pumping energy vs geometry ratio</vt:lpstr>
      <vt:lpstr>Thermocline Profiles at Hours 1, 6, and 8</vt:lpstr>
      <vt:lpstr>Temperature evolution</vt:lpstr>
      <vt:lpstr>Thermocline Front Position (Radial position of steepest temperature gradient)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Taylor L.</dc:creator>
  <cp:lastModifiedBy>Johnson, Taylor L.</cp:lastModifiedBy>
  <cp:revision>9</cp:revision>
  <dcterms:created xsi:type="dcterms:W3CDTF">2025-05-08T03:51:09Z</dcterms:created>
  <dcterms:modified xsi:type="dcterms:W3CDTF">2025-06-25T20:12:52Z</dcterms:modified>
</cp:coreProperties>
</file>