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5" r:id="rId2"/>
    <p:sldId id="310" r:id="rId3"/>
    <p:sldId id="313" r:id="rId4"/>
    <p:sldId id="314" r:id="rId5"/>
  </p:sldIdLst>
  <p:sldSz cx="12188825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29" autoAdjust="0"/>
  </p:normalViewPr>
  <p:slideViewPr>
    <p:cSldViewPr showGuides="1">
      <p:cViewPr varScale="1">
        <p:scale>
          <a:sx n="66" d="100"/>
          <a:sy n="66" d="100"/>
        </p:scale>
        <p:origin x="676" y="3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Start</a:t>
            </a:r>
            <a:br>
              <a:rPr lang="en-US" dirty="0"/>
            </a:br>
            <a:r>
              <a:rPr lang="en-US" sz="3600" dirty="0"/>
              <a:t>“Start smart”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Mia Taylor</a:t>
            </a:r>
          </a:p>
          <a:p>
            <a:r>
              <a:rPr lang="it-IT" dirty="0"/>
              <a:t>Alison walters</a:t>
            </a:r>
          </a:p>
          <a:p>
            <a:r>
              <a:rPr lang="it-IT" dirty="0"/>
              <a:t>Sasha Chnyrenkova</a:t>
            </a:r>
          </a:p>
          <a:p>
            <a:r>
              <a:rPr lang="it-IT" dirty="0"/>
              <a:t>Piv Rajala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Educational-based dashboard</a:t>
            </a:r>
          </a:p>
          <a:p>
            <a:r>
              <a:rPr lang="en-US" dirty="0"/>
              <a:t>Easy access to educational resources</a:t>
            </a:r>
          </a:p>
          <a:p>
            <a:r>
              <a:rPr lang="en-US" dirty="0"/>
              <a:t>Customizable learning tools</a:t>
            </a:r>
          </a:p>
        </p:txBody>
      </p:sp>
      <p:pic>
        <p:nvPicPr>
          <p:cNvPr id="1026" name="Picture 2" descr="Image result for education">
            <a:extLst>
              <a:ext uri="{FF2B5EF4-FFF2-40B4-BE49-F238E27FC236}">
                <a16:creationId xmlns:a16="http://schemas.microsoft.com/office/drawing/2014/main" id="{F5148F08-8D78-4644-97EE-8114FC173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3274996"/>
            <a:ext cx="6122943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High school students</a:t>
            </a:r>
          </a:p>
          <a:p>
            <a:r>
              <a:rPr lang="en-US" dirty="0"/>
              <a:t>College students</a:t>
            </a:r>
          </a:p>
          <a:p>
            <a:r>
              <a:rPr lang="en-US" dirty="0"/>
              <a:t>Anyone who wants to learn</a:t>
            </a:r>
          </a:p>
        </p:txBody>
      </p:sp>
      <p:pic>
        <p:nvPicPr>
          <p:cNvPr id="2050" name="Picture 2" descr="Image result for students">
            <a:extLst>
              <a:ext uri="{FF2B5EF4-FFF2-40B4-BE49-F238E27FC236}">
                <a16:creationId xmlns:a16="http://schemas.microsoft.com/office/drawing/2014/main" id="{EF20C123-ADB9-4D5E-B45A-03EE6DE40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1447800"/>
            <a:ext cx="6019800" cy="373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options for question, quote, &amp; word of the day</a:t>
            </a:r>
          </a:p>
          <a:p>
            <a:r>
              <a:rPr lang="en-US" dirty="0"/>
              <a:t>Settings menu for customization (e.g. wallpaper)</a:t>
            </a:r>
          </a:p>
          <a:p>
            <a:r>
              <a:rPr lang="en-US" dirty="0"/>
              <a:t>Customizable links</a:t>
            </a:r>
          </a:p>
          <a:p>
            <a:r>
              <a:rPr lang="en-US" dirty="0"/>
              <a:t>Other calendar compatibility</a:t>
            </a:r>
          </a:p>
          <a:p>
            <a:r>
              <a:rPr lang="en-US" dirty="0"/>
              <a:t>Introduction of more widgets</a:t>
            </a:r>
          </a:p>
        </p:txBody>
      </p:sp>
      <p:pic>
        <p:nvPicPr>
          <p:cNvPr id="3074" name="Picture 2" descr="http://un.dk/wp-content/uploads/2017/10/Possibilities.png">
            <a:extLst>
              <a:ext uri="{FF2B5EF4-FFF2-40B4-BE49-F238E27FC236}">
                <a16:creationId xmlns:a16="http://schemas.microsoft.com/office/drawing/2014/main" id="{5F9258F3-B755-487E-B4FF-B4A61855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082088"/>
            <a:ext cx="61722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6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10</TotalTime>
  <Words>67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Digital Blue Tunnel 16x9</vt:lpstr>
      <vt:lpstr>Smart Start “Start smart”</vt:lpstr>
      <vt:lpstr>Overall Goal</vt:lpstr>
      <vt:lpstr>Audience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Start “Start smart”</dc:title>
  <dc:creator>Taylor, Mia</dc:creator>
  <cp:lastModifiedBy>Taylor, Mia</cp:lastModifiedBy>
  <cp:revision>2</cp:revision>
  <dcterms:created xsi:type="dcterms:W3CDTF">2018-01-27T18:45:12Z</dcterms:created>
  <dcterms:modified xsi:type="dcterms:W3CDTF">2018-01-27T18:55:40Z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