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7556500" cy="10693400"/>
  <p:notesSz cx="6858000" cy="9144000"/>
  <p:defaultTextStyle>
    <a:defPPr>
      <a:defRPr lang="en-US"/>
    </a:defPPr>
    <a:lvl1pPr marL="0" algn="l" defTabSz="497662" rtl="0" eaLnBrk="1" latinLnBrk="0" hangingPunct="1">
      <a:defRPr sz="1959" kern="1200">
        <a:solidFill>
          <a:schemeClr val="tx1"/>
        </a:solidFill>
        <a:latin typeface="+mn-lt"/>
        <a:ea typeface="+mn-ea"/>
        <a:cs typeface="+mn-cs"/>
      </a:defRPr>
    </a:lvl1pPr>
    <a:lvl2pPr marL="497662" algn="l" defTabSz="497662" rtl="0" eaLnBrk="1" latinLnBrk="0" hangingPunct="1">
      <a:defRPr sz="1959" kern="1200">
        <a:solidFill>
          <a:schemeClr val="tx1"/>
        </a:solidFill>
        <a:latin typeface="+mn-lt"/>
        <a:ea typeface="+mn-ea"/>
        <a:cs typeface="+mn-cs"/>
      </a:defRPr>
    </a:lvl2pPr>
    <a:lvl3pPr marL="995324" algn="l" defTabSz="497662" rtl="0" eaLnBrk="1" latinLnBrk="0" hangingPunct="1">
      <a:defRPr sz="1959" kern="1200">
        <a:solidFill>
          <a:schemeClr val="tx1"/>
        </a:solidFill>
        <a:latin typeface="+mn-lt"/>
        <a:ea typeface="+mn-ea"/>
        <a:cs typeface="+mn-cs"/>
      </a:defRPr>
    </a:lvl3pPr>
    <a:lvl4pPr marL="1492987" algn="l" defTabSz="497662" rtl="0" eaLnBrk="1" latinLnBrk="0" hangingPunct="1">
      <a:defRPr sz="1959" kern="1200">
        <a:solidFill>
          <a:schemeClr val="tx1"/>
        </a:solidFill>
        <a:latin typeface="+mn-lt"/>
        <a:ea typeface="+mn-ea"/>
        <a:cs typeface="+mn-cs"/>
      </a:defRPr>
    </a:lvl4pPr>
    <a:lvl5pPr marL="1990649" algn="l" defTabSz="497662" rtl="0" eaLnBrk="1" latinLnBrk="0" hangingPunct="1">
      <a:defRPr sz="1959" kern="1200">
        <a:solidFill>
          <a:schemeClr val="tx1"/>
        </a:solidFill>
        <a:latin typeface="+mn-lt"/>
        <a:ea typeface="+mn-ea"/>
        <a:cs typeface="+mn-cs"/>
      </a:defRPr>
    </a:lvl5pPr>
    <a:lvl6pPr marL="2488311" algn="l" defTabSz="497662" rtl="0" eaLnBrk="1" latinLnBrk="0" hangingPunct="1">
      <a:defRPr sz="1959" kern="1200">
        <a:solidFill>
          <a:schemeClr val="tx1"/>
        </a:solidFill>
        <a:latin typeface="+mn-lt"/>
        <a:ea typeface="+mn-ea"/>
        <a:cs typeface="+mn-cs"/>
      </a:defRPr>
    </a:lvl6pPr>
    <a:lvl7pPr marL="2985973" algn="l" defTabSz="497662" rtl="0" eaLnBrk="1" latinLnBrk="0" hangingPunct="1">
      <a:defRPr sz="1959" kern="1200">
        <a:solidFill>
          <a:schemeClr val="tx1"/>
        </a:solidFill>
        <a:latin typeface="+mn-lt"/>
        <a:ea typeface="+mn-ea"/>
        <a:cs typeface="+mn-cs"/>
      </a:defRPr>
    </a:lvl7pPr>
    <a:lvl8pPr marL="3483635" algn="l" defTabSz="497662" rtl="0" eaLnBrk="1" latinLnBrk="0" hangingPunct="1">
      <a:defRPr sz="1959" kern="1200">
        <a:solidFill>
          <a:schemeClr val="tx1"/>
        </a:solidFill>
        <a:latin typeface="+mn-lt"/>
        <a:ea typeface="+mn-ea"/>
        <a:cs typeface="+mn-cs"/>
      </a:defRPr>
    </a:lvl8pPr>
    <a:lvl9pPr marL="3981298" algn="l" defTabSz="497662" rtl="0" eaLnBrk="1" latinLnBrk="0" hangingPunct="1">
      <a:defRPr sz="195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6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79645" autoAdjust="0"/>
  </p:normalViewPr>
  <p:slideViewPr>
    <p:cSldViewPr snapToGrid="0" snapToObjects="1">
      <p:cViewPr>
        <p:scale>
          <a:sx n="150" d="100"/>
          <a:sy n="150" d="100"/>
        </p:scale>
        <p:origin x="1002" y="-36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ACA450-6641-4050-A6B0-4A40B74BA4AB}" type="datetimeFigureOut">
              <a:rPr lang="en-GB" smtClean="0"/>
              <a:t>14/04/2021</a:t>
            </a:fld>
            <a:endParaRPr lang="en-GB"/>
          </a:p>
        </p:txBody>
      </p:sp>
      <p:sp>
        <p:nvSpPr>
          <p:cNvPr id="4" name="Slide Image Placeholder 3"/>
          <p:cNvSpPr>
            <a:spLocks noGrp="1" noRot="1" noChangeAspect="1"/>
          </p:cNvSpPr>
          <p:nvPr>
            <p:ph type="sldImg" idx="2"/>
          </p:nvPr>
        </p:nvSpPr>
        <p:spPr>
          <a:xfrm>
            <a:off x="2339975" y="1143000"/>
            <a:ext cx="217805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7A7E3-2762-4BB7-9C55-34FF03C61178}" type="slidenum">
              <a:rPr lang="en-GB" smtClean="0"/>
              <a:t>‹#›</a:t>
            </a:fld>
            <a:endParaRPr lang="en-GB"/>
          </a:p>
        </p:txBody>
      </p:sp>
    </p:spTree>
    <p:extLst>
      <p:ext uri="{BB962C8B-B14F-4D97-AF65-F5344CB8AC3E}">
        <p14:creationId xmlns:p14="http://schemas.microsoft.com/office/powerpoint/2010/main" val="413939464"/>
      </p:ext>
    </p:extLst>
  </p:cSld>
  <p:clrMap bg1="lt1" tx1="dk1" bg2="lt2" tx2="dk2" accent1="accent1" accent2="accent2" accent3="accent3" accent4="accent4" accent5="accent5" accent6="accent6" hlink="hlink" folHlink="folHlink"/>
  <p:notesStyle>
    <a:lvl1pPr marL="0" algn="l" defTabSz="995324" rtl="0" eaLnBrk="1" latinLnBrk="0" hangingPunct="1">
      <a:defRPr sz="1306" kern="1200">
        <a:solidFill>
          <a:schemeClr val="tx1"/>
        </a:solidFill>
        <a:latin typeface="+mn-lt"/>
        <a:ea typeface="+mn-ea"/>
        <a:cs typeface="+mn-cs"/>
      </a:defRPr>
    </a:lvl1pPr>
    <a:lvl2pPr marL="497662" algn="l" defTabSz="995324" rtl="0" eaLnBrk="1" latinLnBrk="0" hangingPunct="1">
      <a:defRPr sz="1306" kern="1200">
        <a:solidFill>
          <a:schemeClr val="tx1"/>
        </a:solidFill>
        <a:latin typeface="+mn-lt"/>
        <a:ea typeface="+mn-ea"/>
        <a:cs typeface="+mn-cs"/>
      </a:defRPr>
    </a:lvl2pPr>
    <a:lvl3pPr marL="995324" algn="l" defTabSz="995324" rtl="0" eaLnBrk="1" latinLnBrk="0" hangingPunct="1">
      <a:defRPr sz="1306" kern="1200">
        <a:solidFill>
          <a:schemeClr val="tx1"/>
        </a:solidFill>
        <a:latin typeface="+mn-lt"/>
        <a:ea typeface="+mn-ea"/>
        <a:cs typeface="+mn-cs"/>
      </a:defRPr>
    </a:lvl3pPr>
    <a:lvl4pPr marL="1492987" algn="l" defTabSz="995324" rtl="0" eaLnBrk="1" latinLnBrk="0" hangingPunct="1">
      <a:defRPr sz="1306" kern="1200">
        <a:solidFill>
          <a:schemeClr val="tx1"/>
        </a:solidFill>
        <a:latin typeface="+mn-lt"/>
        <a:ea typeface="+mn-ea"/>
        <a:cs typeface="+mn-cs"/>
      </a:defRPr>
    </a:lvl4pPr>
    <a:lvl5pPr marL="1990649" algn="l" defTabSz="995324" rtl="0" eaLnBrk="1" latinLnBrk="0" hangingPunct="1">
      <a:defRPr sz="1306" kern="1200">
        <a:solidFill>
          <a:schemeClr val="tx1"/>
        </a:solidFill>
        <a:latin typeface="+mn-lt"/>
        <a:ea typeface="+mn-ea"/>
        <a:cs typeface="+mn-cs"/>
      </a:defRPr>
    </a:lvl5pPr>
    <a:lvl6pPr marL="2488311" algn="l" defTabSz="995324" rtl="0" eaLnBrk="1" latinLnBrk="0" hangingPunct="1">
      <a:defRPr sz="1306" kern="1200">
        <a:solidFill>
          <a:schemeClr val="tx1"/>
        </a:solidFill>
        <a:latin typeface="+mn-lt"/>
        <a:ea typeface="+mn-ea"/>
        <a:cs typeface="+mn-cs"/>
      </a:defRPr>
    </a:lvl6pPr>
    <a:lvl7pPr marL="2985973" algn="l" defTabSz="995324" rtl="0" eaLnBrk="1" latinLnBrk="0" hangingPunct="1">
      <a:defRPr sz="1306" kern="1200">
        <a:solidFill>
          <a:schemeClr val="tx1"/>
        </a:solidFill>
        <a:latin typeface="+mn-lt"/>
        <a:ea typeface="+mn-ea"/>
        <a:cs typeface="+mn-cs"/>
      </a:defRPr>
    </a:lvl7pPr>
    <a:lvl8pPr marL="3483635" algn="l" defTabSz="995324" rtl="0" eaLnBrk="1" latinLnBrk="0" hangingPunct="1">
      <a:defRPr sz="1306" kern="1200">
        <a:solidFill>
          <a:schemeClr val="tx1"/>
        </a:solidFill>
        <a:latin typeface="+mn-lt"/>
        <a:ea typeface="+mn-ea"/>
        <a:cs typeface="+mn-cs"/>
      </a:defRPr>
    </a:lvl8pPr>
    <a:lvl9pPr marL="3981298" algn="l" defTabSz="995324" rtl="0" eaLnBrk="1" latinLnBrk="0" hangingPunct="1">
      <a:defRPr sz="130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9975" y="1143000"/>
            <a:ext cx="217805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C657A7E3-2762-4BB7-9C55-34FF03C61178}" type="slidenum">
              <a:rPr lang="en-GB" smtClean="0"/>
              <a:t>1</a:t>
            </a:fld>
            <a:endParaRPr lang="en-GB"/>
          </a:p>
        </p:txBody>
      </p:sp>
    </p:spTree>
    <p:extLst>
      <p:ext uri="{BB962C8B-B14F-4D97-AF65-F5344CB8AC3E}">
        <p14:creationId xmlns:p14="http://schemas.microsoft.com/office/powerpoint/2010/main" val="3569990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738" y="1750055"/>
            <a:ext cx="6423025" cy="3722887"/>
          </a:xfrm>
        </p:spPr>
        <p:txBody>
          <a:bodyPr anchor="b"/>
          <a:lstStyle>
            <a:lvl1pPr algn="ctr">
              <a:defRPr sz="4958"/>
            </a:lvl1pPr>
          </a:lstStyle>
          <a:p>
            <a:r>
              <a:rPr lang="en-US" smtClean="0"/>
              <a:t>Click to edit Master title style</a:t>
            </a:r>
            <a:endParaRPr lang="en-US" dirty="0"/>
          </a:p>
        </p:txBody>
      </p:sp>
      <p:sp>
        <p:nvSpPr>
          <p:cNvPr id="3" name="Subtitle 2"/>
          <p:cNvSpPr>
            <a:spLocks noGrp="1"/>
          </p:cNvSpPr>
          <p:nvPr>
            <p:ph type="subTitle" idx="1"/>
          </p:nvPr>
        </p:nvSpPr>
        <p:spPr>
          <a:xfrm>
            <a:off x="944563" y="5616511"/>
            <a:ext cx="5667375" cy="2581762"/>
          </a:xfrm>
        </p:spPr>
        <p:txBody>
          <a:bodyPr/>
          <a:lstStyle>
            <a:lvl1pPr marL="0" indent="0" algn="ctr">
              <a:buNone/>
              <a:defRPr sz="1983"/>
            </a:lvl1pPr>
            <a:lvl2pPr marL="377830" indent="0" algn="ctr">
              <a:buNone/>
              <a:defRPr sz="1653"/>
            </a:lvl2pPr>
            <a:lvl3pPr marL="755660" indent="0" algn="ctr">
              <a:buNone/>
              <a:defRPr sz="1488"/>
            </a:lvl3pPr>
            <a:lvl4pPr marL="1133490" indent="0" algn="ctr">
              <a:buNone/>
              <a:defRPr sz="1322"/>
            </a:lvl4pPr>
            <a:lvl5pPr marL="1511320" indent="0" algn="ctr">
              <a:buNone/>
              <a:defRPr sz="1322"/>
            </a:lvl5pPr>
            <a:lvl6pPr marL="1889150" indent="0" algn="ctr">
              <a:buNone/>
              <a:defRPr sz="1322"/>
            </a:lvl6pPr>
            <a:lvl7pPr marL="2266980" indent="0" algn="ctr">
              <a:buNone/>
              <a:defRPr sz="1322"/>
            </a:lvl7pPr>
            <a:lvl8pPr marL="2644811" indent="0" algn="ctr">
              <a:buNone/>
              <a:defRPr sz="1322"/>
            </a:lvl8pPr>
            <a:lvl9pPr marL="3022641" indent="0" algn="ctr">
              <a:buNone/>
              <a:defRPr sz="1322"/>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1DCA5B-F115-1B46-BA34-26D9F2D1ADE2}" type="datetimeFigureOut">
              <a:rPr lang="x-none" smtClean="0"/>
              <a:t>14/04/2021</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357459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1DCA5B-F115-1B46-BA34-26D9F2D1ADE2}" type="datetimeFigureOut">
              <a:rPr lang="x-none" smtClean="0"/>
              <a:t>14/04/2021</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2274504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7621" y="569325"/>
            <a:ext cx="1629370" cy="90621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9510" y="569325"/>
            <a:ext cx="4793655" cy="9062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1DCA5B-F115-1B46-BA34-26D9F2D1ADE2}" type="datetimeFigureOut">
              <a:rPr lang="x-none" smtClean="0"/>
              <a:t>14/04/2021</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498498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1DCA5B-F115-1B46-BA34-26D9F2D1ADE2}" type="datetimeFigureOut">
              <a:rPr lang="x-none" smtClean="0"/>
              <a:t>14/04/2021</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1545290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574" y="2665927"/>
            <a:ext cx="6517481" cy="4448157"/>
          </a:xfrm>
        </p:spPr>
        <p:txBody>
          <a:bodyPr anchor="b"/>
          <a:lstStyle>
            <a:lvl1pPr>
              <a:defRPr sz="4958"/>
            </a:lvl1pPr>
          </a:lstStyle>
          <a:p>
            <a:r>
              <a:rPr lang="en-US" smtClean="0"/>
              <a:t>Click to edit Master title style</a:t>
            </a:r>
            <a:endParaRPr lang="en-US" dirty="0"/>
          </a:p>
        </p:txBody>
      </p:sp>
      <p:sp>
        <p:nvSpPr>
          <p:cNvPr id="3" name="Text Placeholder 2"/>
          <p:cNvSpPr>
            <a:spLocks noGrp="1"/>
          </p:cNvSpPr>
          <p:nvPr>
            <p:ph type="body" idx="1"/>
          </p:nvPr>
        </p:nvSpPr>
        <p:spPr>
          <a:xfrm>
            <a:off x="515574" y="7156165"/>
            <a:ext cx="6517481" cy="2339180"/>
          </a:xfrm>
        </p:spPr>
        <p:txBody>
          <a:bodyPr/>
          <a:lstStyle>
            <a:lvl1pPr marL="0" indent="0">
              <a:buNone/>
              <a:defRPr sz="1983">
                <a:solidFill>
                  <a:schemeClr val="tx1"/>
                </a:solidFill>
              </a:defRPr>
            </a:lvl1pPr>
            <a:lvl2pPr marL="377830" indent="0">
              <a:buNone/>
              <a:defRPr sz="1653">
                <a:solidFill>
                  <a:schemeClr val="tx1">
                    <a:tint val="75000"/>
                  </a:schemeClr>
                </a:solidFill>
              </a:defRPr>
            </a:lvl2pPr>
            <a:lvl3pPr marL="755660" indent="0">
              <a:buNone/>
              <a:defRPr sz="1488">
                <a:solidFill>
                  <a:schemeClr val="tx1">
                    <a:tint val="75000"/>
                  </a:schemeClr>
                </a:solidFill>
              </a:defRPr>
            </a:lvl3pPr>
            <a:lvl4pPr marL="1133490" indent="0">
              <a:buNone/>
              <a:defRPr sz="1322">
                <a:solidFill>
                  <a:schemeClr val="tx1">
                    <a:tint val="75000"/>
                  </a:schemeClr>
                </a:solidFill>
              </a:defRPr>
            </a:lvl4pPr>
            <a:lvl5pPr marL="1511320" indent="0">
              <a:buNone/>
              <a:defRPr sz="1322">
                <a:solidFill>
                  <a:schemeClr val="tx1">
                    <a:tint val="75000"/>
                  </a:schemeClr>
                </a:solidFill>
              </a:defRPr>
            </a:lvl5pPr>
            <a:lvl6pPr marL="1889150" indent="0">
              <a:buNone/>
              <a:defRPr sz="1322">
                <a:solidFill>
                  <a:schemeClr val="tx1">
                    <a:tint val="75000"/>
                  </a:schemeClr>
                </a:solidFill>
              </a:defRPr>
            </a:lvl6pPr>
            <a:lvl7pPr marL="2266980" indent="0">
              <a:buNone/>
              <a:defRPr sz="1322">
                <a:solidFill>
                  <a:schemeClr val="tx1">
                    <a:tint val="75000"/>
                  </a:schemeClr>
                </a:solidFill>
              </a:defRPr>
            </a:lvl7pPr>
            <a:lvl8pPr marL="2644811" indent="0">
              <a:buNone/>
              <a:defRPr sz="1322">
                <a:solidFill>
                  <a:schemeClr val="tx1">
                    <a:tint val="75000"/>
                  </a:schemeClr>
                </a:solidFill>
              </a:defRPr>
            </a:lvl8pPr>
            <a:lvl9pPr marL="3022641" indent="0">
              <a:buNone/>
              <a:defRPr sz="132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1DCA5B-F115-1B46-BA34-26D9F2D1ADE2}" type="datetimeFigureOut">
              <a:rPr lang="x-none" smtClean="0"/>
              <a:t>14/04/2021</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1540582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9509" y="2846623"/>
            <a:ext cx="3211513" cy="678486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25478" y="2846623"/>
            <a:ext cx="3211513" cy="678486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1DCA5B-F115-1B46-BA34-26D9F2D1ADE2}" type="datetimeFigureOut">
              <a:rPr lang="x-none" smtClean="0"/>
              <a:t>14/04/2021</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3044935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494" y="569327"/>
            <a:ext cx="6517481" cy="206689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20495" y="2621369"/>
            <a:ext cx="3196753" cy="1284692"/>
          </a:xfrm>
        </p:spPr>
        <p:txBody>
          <a:bodyPr anchor="b"/>
          <a:lstStyle>
            <a:lvl1pPr marL="0" indent="0">
              <a:buNone/>
              <a:defRPr sz="1983" b="1"/>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smtClean="0"/>
              <a:t>Click to edit Master text styles</a:t>
            </a:r>
          </a:p>
        </p:txBody>
      </p:sp>
      <p:sp>
        <p:nvSpPr>
          <p:cNvPr id="4" name="Content Placeholder 3"/>
          <p:cNvSpPr>
            <a:spLocks noGrp="1"/>
          </p:cNvSpPr>
          <p:nvPr>
            <p:ph sz="half" idx="2"/>
          </p:nvPr>
        </p:nvSpPr>
        <p:spPr>
          <a:xfrm>
            <a:off x="520495" y="3906061"/>
            <a:ext cx="3196753" cy="5745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25478" y="2621369"/>
            <a:ext cx="3212497" cy="1284692"/>
          </a:xfrm>
        </p:spPr>
        <p:txBody>
          <a:bodyPr anchor="b"/>
          <a:lstStyle>
            <a:lvl1pPr marL="0" indent="0">
              <a:buNone/>
              <a:defRPr sz="1983" b="1"/>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smtClean="0"/>
              <a:t>Click to edit Master text styles</a:t>
            </a:r>
          </a:p>
        </p:txBody>
      </p:sp>
      <p:sp>
        <p:nvSpPr>
          <p:cNvPr id="6" name="Content Placeholder 5"/>
          <p:cNvSpPr>
            <a:spLocks noGrp="1"/>
          </p:cNvSpPr>
          <p:nvPr>
            <p:ph sz="quarter" idx="4"/>
          </p:nvPr>
        </p:nvSpPr>
        <p:spPr>
          <a:xfrm>
            <a:off x="3825478" y="3906061"/>
            <a:ext cx="3212497" cy="5745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1DCA5B-F115-1B46-BA34-26D9F2D1ADE2}" type="datetimeFigureOut">
              <a:rPr lang="x-none" smtClean="0"/>
              <a:t>14/04/2021</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1134558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1DCA5B-F115-1B46-BA34-26D9F2D1ADE2}" type="datetimeFigureOut">
              <a:rPr lang="x-none" smtClean="0"/>
              <a:t>14/04/2021</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79262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1DCA5B-F115-1B46-BA34-26D9F2D1ADE2}" type="datetimeFigureOut">
              <a:rPr lang="x-none" smtClean="0"/>
              <a:t>14/04/2021</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420478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494" y="712893"/>
            <a:ext cx="2437168" cy="2495127"/>
          </a:xfrm>
        </p:spPr>
        <p:txBody>
          <a:bodyPr anchor="b"/>
          <a:lstStyle>
            <a:lvl1pPr>
              <a:defRPr sz="2644"/>
            </a:lvl1pPr>
          </a:lstStyle>
          <a:p>
            <a:r>
              <a:rPr lang="en-US" smtClean="0"/>
              <a:t>Click to edit Master title style</a:t>
            </a:r>
            <a:endParaRPr lang="en-US" dirty="0"/>
          </a:p>
        </p:txBody>
      </p:sp>
      <p:sp>
        <p:nvSpPr>
          <p:cNvPr id="3" name="Content Placeholder 2"/>
          <p:cNvSpPr>
            <a:spLocks noGrp="1"/>
          </p:cNvSpPr>
          <p:nvPr>
            <p:ph idx="1"/>
          </p:nvPr>
        </p:nvSpPr>
        <p:spPr>
          <a:xfrm>
            <a:off x="3212497" y="1539654"/>
            <a:ext cx="3825478" cy="7599245"/>
          </a:xfrm>
        </p:spPr>
        <p:txBody>
          <a:bodyPr/>
          <a:lstStyle>
            <a:lvl1pPr>
              <a:defRPr sz="2644"/>
            </a:lvl1pPr>
            <a:lvl2pPr>
              <a:defRPr sz="2314"/>
            </a:lvl2pPr>
            <a:lvl3pPr>
              <a:defRPr sz="1983"/>
            </a:lvl3pPr>
            <a:lvl4pPr>
              <a:defRPr sz="1653"/>
            </a:lvl4pPr>
            <a:lvl5pPr>
              <a:defRPr sz="1653"/>
            </a:lvl5pPr>
            <a:lvl6pPr>
              <a:defRPr sz="1653"/>
            </a:lvl6pPr>
            <a:lvl7pPr>
              <a:defRPr sz="1653"/>
            </a:lvl7pPr>
            <a:lvl8pPr>
              <a:defRPr sz="1653"/>
            </a:lvl8pPr>
            <a:lvl9pPr>
              <a:defRPr sz="165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20494" y="3208020"/>
            <a:ext cx="2437168" cy="5943254"/>
          </a:xfrm>
        </p:spPr>
        <p:txBody>
          <a:bodyPr/>
          <a:lstStyle>
            <a:lvl1pPr marL="0" indent="0">
              <a:buNone/>
              <a:defRPr sz="1322"/>
            </a:lvl1pPr>
            <a:lvl2pPr marL="377830" indent="0">
              <a:buNone/>
              <a:defRPr sz="1157"/>
            </a:lvl2pPr>
            <a:lvl3pPr marL="755660" indent="0">
              <a:buNone/>
              <a:defRPr sz="992"/>
            </a:lvl3pPr>
            <a:lvl4pPr marL="1133490" indent="0">
              <a:buNone/>
              <a:defRPr sz="826"/>
            </a:lvl4pPr>
            <a:lvl5pPr marL="1511320" indent="0">
              <a:buNone/>
              <a:defRPr sz="826"/>
            </a:lvl5pPr>
            <a:lvl6pPr marL="1889150" indent="0">
              <a:buNone/>
              <a:defRPr sz="826"/>
            </a:lvl6pPr>
            <a:lvl7pPr marL="2266980" indent="0">
              <a:buNone/>
              <a:defRPr sz="826"/>
            </a:lvl7pPr>
            <a:lvl8pPr marL="2644811" indent="0">
              <a:buNone/>
              <a:defRPr sz="826"/>
            </a:lvl8pPr>
            <a:lvl9pPr marL="3022641" indent="0">
              <a:buNone/>
              <a:defRPr sz="826"/>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1DCA5B-F115-1B46-BA34-26D9F2D1ADE2}" type="datetimeFigureOut">
              <a:rPr lang="x-none" smtClean="0"/>
              <a:t>14/04/2021</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26938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494" y="712893"/>
            <a:ext cx="2437168" cy="2495127"/>
          </a:xfrm>
        </p:spPr>
        <p:txBody>
          <a:bodyPr anchor="b"/>
          <a:lstStyle>
            <a:lvl1pPr>
              <a:defRPr sz="2644"/>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212497" y="1539654"/>
            <a:ext cx="3825478" cy="7599245"/>
          </a:xfrm>
        </p:spPr>
        <p:txBody>
          <a:bodyPr anchor="t"/>
          <a:lstStyle>
            <a:lvl1pPr marL="0" indent="0">
              <a:buNone/>
              <a:defRPr sz="2644"/>
            </a:lvl1pPr>
            <a:lvl2pPr marL="377830" indent="0">
              <a:buNone/>
              <a:defRPr sz="2314"/>
            </a:lvl2pPr>
            <a:lvl3pPr marL="755660" indent="0">
              <a:buNone/>
              <a:defRPr sz="1983"/>
            </a:lvl3pPr>
            <a:lvl4pPr marL="1133490" indent="0">
              <a:buNone/>
              <a:defRPr sz="1653"/>
            </a:lvl4pPr>
            <a:lvl5pPr marL="1511320" indent="0">
              <a:buNone/>
              <a:defRPr sz="1653"/>
            </a:lvl5pPr>
            <a:lvl6pPr marL="1889150" indent="0">
              <a:buNone/>
              <a:defRPr sz="1653"/>
            </a:lvl6pPr>
            <a:lvl7pPr marL="2266980" indent="0">
              <a:buNone/>
              <a:defRPr sz="1653"/>
            </a:lvl7pPr>
            <a:lvl8pPr marL="2644811" indent="0">
              <a:buNone/>
              <a:defRPr sz="1653"/>
            </a:lvl8pPr>
            <a:lvl9pPr marL="3022641" indent="0">
              <a:buNone/>
              <a:defRPr sz="1653"/>
            </a:lvl9pPr>
          </a:lstStyle>
          <a:p>
            <a:r>
              <a:rPr lang="en-US" smtClean="0"/>
              <a:t>Click icon to add picture</a:t>
            </a:r>
            <a:endParaRPr lang="en-US" dirty="0"/>
          </a:p>
        </p:txBody>
      </p:sp>
      <p:sp>
        <p:nvSpPr>
          <p:cNvPr id="4" name="Text Placeholder 3"/>
          <p:cNvSpPr>
            <a:spLocks noGrp="1"/>
          </p:cNvSpPr>
          <p:nvPr>
            <p:ph type="body" sz="half" idx="2"/>
          </p:nvPr>
        </p:nvSpPr>
        <p:spPr>
          <a:xfrm>
            <a:off x="520494" y="3208020"/>
            <a:ext cx="2437168" cy="5943254"/>
          </a:xfrm>
        </p:spPr>
        <p:txBody>
          <a:bodyPr/>
          <a:lstStyle>
            <a:lvl1pPr marL="0" indent="0">
              <a:buNone/>
              <a:defRPr sz="1322"/>
            </a:lvl1pPr>
            <a:lvl2pPr marL="377830" indent="0">
              <a:buNone/>
              <a:defRPr sz="1157"/>
            </a:lvl2pPr>
            <a:lvl3pPr marL="755660" indent="0">
              <a:buNone/>
              <a:defRPr sz="992"/>
            </a:lvl3pPr>
            <a:lvl4pPr marL="1133490" indent="0">
              <a:buNone/>
              <a:defRPr sz="826"/>
            </a:lvl4pPr>
            <a:lvl5pPr marL="1511320" indent="0">
              <a:buNone/>
              <a:defRPr sz="826"/>
            </a:lvl5pPr>
            <a:lvl6pPr marL="1889150" indent="0">
              <a:buNone/>
              <a:defRPr sz="826"/>
            </a:lvl6pPr>
            <a:lvl7pPr marL="2266980" indent="0">
              <a:buNone/>
              <a:defRPr sz="826"/>
            </a:lvl7pPr>
            <a:lvl8pPr marL="2644811" indent="0">
              <a:buNone/>
              <a:defRPr sz="826"/>
            </a:lvl8pPr>
            <a:lvl9pPr marL="3022641" indent="0">
              <a:buNone/>
              <a:defRPr sz="826"/>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1DCA5B-F115-1B46-BA34-26D9F2D1ADE2}" type="datetimeFigureOut">
              <a:rPr lang="x-none" smtClean="0"/>
              <a:t>14/04/2021</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3481162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510" y="569327"/>
            <a:ext cx="6517481" cy="206689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9510" y="2846623"/>
            <a:ext cx="6517481" cy="678486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9509" y="9911200"/>
            <a:ext cx="1700213" cy="569325"/>
          </a:xfrm>
          <a:prstGeom prst="rect">
            <a:avLst/>
          </a:prstGeom>
        </p:spPr>
        <p:txBody>
          <a:bodyPr vert="horz" lIns="91440" tIns="45720" rIns="91440" bIns="45720" rtlCol="0" anchor="ctr"/>
          <a:lstStyle>
            <a:lvl1pPr algn="l">
              <a:defRPr sz="992">
                <a:solidFill>
                  <a:schemeClr val="tx1">
                    <a:tint val="75000"/>
                  </a:schemeClr>
                </a:solidFill>
              </a:defRPr>
            </a:lvl1pPr>
          </a:lstStyle>
          <a:p>
            <a:fld id="{0F1DCA5B-F115-1B46-BA34-26D9F2D1ADE2}" type="datetimeFigureOut">
              <a:rPr lang="x-none" smtClean="0"/>
              <a:t>14/04/2021</a:t>
            </a:fld>
            <a:endParaRPr lang="x-none"/>
          </a:p>
        </p:txBody>
      </p:sp>
      <p:sp>
        <p:nvSpPr>
          <p:cNvPr id="5" name="Footer Placeholder 4"/>
          <p:cNvSpPr>
            <a:spLocks noGrp="1"/>
          </p:cNvSpPr>
          <p:nvPr>
            <p:ph type="ftr" sz="quarter" idx="3"/>
          </p:nvPr>
        </p:nvSpPr>
        <p:spPr>
          <a:xfrm>
            <a:off x="2503091" y="9911200"/>
            <a:ext cx="2550319" cy="569325"/>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5336778" y="9911200"/>
            <a:ext cx="1700213" cy="569325"/>
          </a:xfrm>
          <a:prstGeom prst="rect">
            <a:avLst/>
          </a:prstGeom>
        </p:spPr>
        <p:txBody>
          <a:bodyPr vert="horz" lIns="91440" tIns="45720" rIns="91440" bIns="45720" rtlCol="0" anchor="ctr"/>
          <a:lstStyle>
            <a:lvl1pPr algn="r">
              <a:defRPr sz="992">
                <a:solidFill>
                  <a:schemeClr val="tx1">
                    <a:tint val="75000"/>
                  </a:schemeClr>
                </a:solidFill>
              </a:defRPr>
            </a:lvl1pPr>
          </a:lstStyle>
          <a:p>
            <a:fld id="{C6501AB7-708B-804A-AA97-AF9DE33FE9E7}" type="slidenum">
              <a:rPr lang="x-none" smtClean="0"/>
              <a:t>‹#›</a:t>
            </a:fld>
            <a:endParaRPr lang="x-none"/>
          </a:p>
        </p:txBody>
      </p:sp>
      <p:sp>
        <p:nvSpPr>
          <p:cNvPr id="7" name="MSIPCMContentMarking" descr="{&quot;HashCode&quot;:-163005555,&quot;Placement&quot;:&quot;Footer&quot;}"/>
          <p:cNvSpPr txBox="1"/>
          <p:nvPr userDrawn="1"/>
        </p:nvSpPr>
        <p:spPr>
          <a:xfrm>
            <a:off x="0" y="10499417"/>
            <a:ext cx="4048433" cy="193983"/>
          </a:xfrm>
          <a:prstGeom prst="rect">
            <a:avLst/>
          </a:prstGeom>
          <a:noFill/>
        </p:spPr>
        <p:txBody>
          <a:bodyPr vert="horz" wrap="square" lIns="0" tIns="0" rIns="0" bIns="0" rtlCol="0" anchor="ctr" anchorCtr="1">
            <a:spAutoFit/>
          </a:bodyPr>
          <a:lstStyle/>
          <a:p>
            <a:pPr algn="l">
              <a:spcBef>
                <a:spcPts val="0"/>
              </a:spcBef>
              <a:spcAft>
                <a:spcPts val="0"/>
              </a:spcAft>
            </a:pPr>
            <a:r>
              <a:rPr lang="en-GB" sz="600" smtClean="0">
                <a:solidFill>
                  <a:srgbClr val="737373"/>
                </a:solidFill>
                <a:latin typeface="Calibri" panose="020F0502020204030204" pitchFamily="34" charset="0"/>
              </a:rPr>
              <a:t>BUSINESS DOCUMENT  This document is intended for business use and should be distributed to intended recipients only.</a:t>
            </a:r>
            <a:endParaRPr lang="en-GB" sz="600">
              <a:solidFill>
                <a:srgbClr val="737373"/>
              </a:solidFill>
              <a:latin typeface="Calibri" panose="020F0502020204030204" pitchFamily="34" charset="0"/>
            </a:endParaRPr>
          </a:p>
        </p:txBody>
      </p:sp>
    </p:spTree>
    <p:extLst>
      <p:ext uri="{BB962C8B-B14F-4D97-AF65-F5344CB8AC3E}">
        <p14:creationId xmlns:p14="http://schemas.microsoft.com/office/powerpoint/2010/main" val="28300508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55660" rtl="0" eaLnBrk="1" latinLnBrk="0" hangingPunct="1">
        <a:lnSpc>
          <a:spcPct val="90000"/>
        </a:lnSpc>
        <a:spcBef>
          <a:spcPct val="0"/>
        </a:spcBef>
        <a:buNone/>
        <a:defRPr sz="3636" kern="1200">
          <a:solidFill>
            <a:schemeClr val="tx1"/>
          </a:solidFill>
          <a:latin typeface="+mj-lt"/>
          <a:ea typeface="+mj-ea"/>
          <a:cs typeface="+mj-cs"/>
        </a:defRPr>
      </a:lvl1pPr>
    </p:titleStyle>
    <p:bodyStyle>
      <a:lvl1pPr marL="188915" indent="-188915" algn="l" defTabSz="755660" rtl="0" eaLnBrk="1" latinLnBrk="0" hangingPunct="1">
        <a:lnSpc>
          <a:spcPct val="90000"/>
        </a:lnSpc>
        <a:spcBef>
          <a:spcPts val="826"/>
        </a:spcBef>
        <a:buFont typeface="Arial" panose="020B0604020202020204" pitchFamily="34" charset="0"/>
        <a:buChar char="•"/>
        <a:defRPr sz="2314" kern="1200">
          <a:solidFill>
            <a:schemeClr val="tx1"/>
          </a:solidFill>
          <a:latin typeface="+mn-lt"/>
          <a:ea typeface="+mn-ea"/>
          <a:cs typeface="+mn-cs"/>
        </a:defRPr>
      </a:lvl1pPr>
      <a:lvl2pPr marL="566745" indent="-188915" algn="l" defTabSz="755660" rtl="0" eaLnBrk="1" latinLnBrk="0" hangingPunct="1">
        <a:lnSpc>
          <a:spcPct val="90000"/>
        </a:lnSpc>
        <a:spcBef>
          <a:spcPts val="413"/>
        </a:spcBef>
        <a:buFont typeface="Arial" panose="020B0604020202020204" pitchFamily="34" charset="0"/>
        <a:buChar char="•"/>
        <a:defRPr sz="1983" kern="1200">
          <a:solidFill>
            <a:schemeClr val="tx1"/>
          </a:solidFill>
          <a:latin typeface="+mn-lt"/>
          <a:ea typeface="+mn-ea"/>
          <a:cs typeface="+mn-cs"/>
        </a:defRPr>
      </a:lvl2pPr>
      <a:lvl3pPr marL="944575" indent="-188915" algn="l" defTabSz="755660"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405" indent="-188915" algn="l" defTabSz="755660"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235" indent="-188915" algn="l" defTabSz="755660"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065" indent="-188915" algn="l" defTabSz="755660"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5896" indent="-188915" algn="l" defTabSz="755660"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3726" indent="-188915" algn="l" defTabSz="755660"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1556" indent="-188915" algn="l" defTabSz="755660"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660" rtl="0" eaLnBrk="1" latinLnBrk="0" hangingPunct="1">
        <a:defRPr sz="1488" kern="1200">
          <a:solidFill>
            <a:schemeClr val="tx1"/>
          </a:solidFill>
          <a:latin typeface="+mn-lt"/>
          <a:ea typeface="+mn-ea"/>
          <a:cs typeface="+mn-cs"/>
        </a:defRPr>
      </a:lvl1pPr>
      <a:lvl2pPr marL="377830" algn="l" defTabSz="755660" rtl="0" eaLnBrk="1" latinLnBrk="0" hangingPunct="1">
        <a:defRPr sz="1488" kern="1200">
          <a:solidFill>
            <a:schemeClr val="tx1"/>
          </a:solidFill>
          <a:latin typeface="+mn-lt"/>
          <a:ea typeface="+mn-ea"/>
          <a:cs typeface="+mn-cs"/>
        </a:defRPr>
      </a:lvl2pPr>
      <a:lvl3pPr marL="755660" algn="l" defTabSz="755660" rtl="0" eaLnBrk="1" latinLnBrk="0" hangingPunct="1">
        <a:defRPr sz="1488" kern="1200">
          <a:solidFill>
            <a:schemeClr val="tx1"/>
          </a:solidFill>
          <a:latin typeface="+mn-lt"/>
          <a:ea typeface="+mn-ea"/>
          <a:cs typeface="+mn-cs"/>
        </a:defRPr>
      </a:lvl3pPr>
      <a:lvl4pPr marL="1133490" algn="l" defTabSz="755660" rtl="0" eaLnBrk="1" latinLnBrk="0" hangingPunct="1">
        <a:defRPr sz="1488" kern="1200">
          <a:solidFill>
            <a:schemeClr val="tx1"/>
          </a:solidFill>
          <a:latin typeface="+mn-lt"/>
          <a:ea typeface="+mn-ea"/>
          <a:cs typeface="+mn-cs"/>
        </a:defRPr>
      </a:lvl4pPr>
      <a:lvl5pPr marL="1511320" algn="l" defTabSz="755660" rtl="0" eaLnBrk="1" latinLnBrk="0" hangingPunct="1">
        <a:defRPr sz="1488" kern="1200">
          <a:solidFill>
            <a:schemeClr val="tx1"/>
          </a:solidFill>
          <a:latin typeface="+mn-lt"/>
          <a:ea typeface="+mn-ea"/>
          <a:cs typeface="+mn-cs"/>
        </a:defRPr>
      </a:lvl5pPr>
      <a:lvl6pPr marL="1889150" algn="l" defTabSz="755660" rtl="0" eaLnBrk="1" latinLnBrk="0" hangingPunct="1">
        <a:defRPr sz="1488" kern="1200">
          <a:solidFill>
            <a:schemeClr val="tx1"/>
          </a:solidFill>
          <a:latin typeface="+mn-lt"/>
          <a:ea typeface="+mn-ea"/>
          <a:cs typeface="+mn-cs"/>
        </a:defRPr>
      </a:lvl6pPr>
      <a:lvl7pPr marL="2266980" algn="l" defTabSz="755660" rtl="0" eaLnBrk="1" latinLnBrk="0" hangingPunct="1">
        <a:defRPr sz="1488" kern="1200">
          <a:solidFill>
            <a:schemeClr val="tx1"/>
          </a:solidFill>
          <a:latin typeface="+mn-lt"/>
          <a:ea typeface="+mn-ea"/>
          <a:cs typeface="+mn-cs"/>
        </a:defRPr>
      </a:lvl7pPr>
      <a:lvl8pPr marL="2644811" algn="l" defTabSz="755660" rtl="0" eaLnBrk="1" latinLnBrk="0" hangingPunct="1">
        <a:defRPr sz="1488" kern="1200">
          <a:solidFill>
            <a:schemeClr val="tx1"/>
          </a:solidFill>
          <a:latin typeface="+mn-lt"/>
          <a:ea typeface="+mn-ea"/>
          <a:cs typeface="+mn-cs"/>
        </a:defRPr>
      </a:lvl8pPr>
      <a:lvl9pPr marL="3022641" algn="l" defTabSz="755660"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hyperlink" Target="https://www.landlaeknir.is/um-embaettid/greinar/grein/item39194/Skilgreind-ahaettusvaedi---Defined-high-risk-areas" TargetMode="Externa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holidays@dnatatravel.com" TargetMode="External"/><Relationship Id="rId11" Type="http://schemas.openxmlformats.org/officeDocument/2006/relationships/image" Target="../media/image7.png"/><Relationship Id="rId5" Type="http://schemas.openxmlformats.org/officeDocument/2006/relationships/image" Target="../media/image2.png"/><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353" y="-9409"/>
            <a:ext cx="7575203" cy="1921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p:cNvSpPr txBox="1"/>
          <p:nvPr/>
        </p:nvSpPr>
        <p:spPr>
          <a:xfrm>
            <a:off x="427600" y="15220"/>
            <a:ext cx="6858000" cy="400110"/>
          </a:xfrm>
          <a:prstGeom prst="rect">
            <a:avLst/>
          </a:prstGeom>
          <a:noFill/>
        </p:spPr>
        <p:txBody>
          <a:bodyPr wrap="square" rtlCol="0">
            <a:spAutoFit/>
          </a:bodyPr>
          <a:lstStyle/>
          <a:p>
            <a:r>
              <a:rPr lang="en-GB" sz="2000" b="1" dirty="0" smtClean="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Iceland</a:t>
            </a:r>
            <a:endParaRPr lang="en-GB" sz="2000"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707791" y="2168695"/>
            <a:ext cx="6840000" cy="1620000"/>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fontScale="92500" lnSpcReduction="10000"/>
          </a:bodyPr>
          <a:lstStyle/>
          <a:p>
            <a:pPr marL="171450" indent="-171450">
              <a:buFont typeface="Arial" panose="020B0604020202020204" pitchFamily="34" charset="0"/>
              <a:buChar char="•"/>
            </a:pPr>
            <a:r>
              <a:rPr lang="en-GB" sz="1000" dirty="0">
                <a:solidFill>
                  <a:schemeClr val="tx1"/>
                </a:solidFill>
              </a:rPr>
              <a:t>All arrivals (excluding from Greenland) must present a negative COVID-19 PCR certificate before boarding an aircraft or ship to Iceland and upon arrival in Iceland.</a:t>
            </a:r>
          </a:p>
          <a:p>
            <a:pPr marL="171450" indent="-171450">
              <a:buFont typeface="Arial" panose="020B0604020202020204" pitchFamily="34" charset="0"/>
              <a:buChar char="•"/>
            </a:pPr>
            <a:r>
              <a:rPr lang="en-GB" sz="1000" dirty="0">
                <a:solidFill>
                  <a:schemeClr val="tx1"/>
                </a:solidFill>
              </a:rPr>
              <a:t>The COVID-19 PCR test must be taken within 72 hours prior to departure to Iceland.</a:t>
            </a:r>
          </a:p>
          <a:p>
            <a:pPr marL="171450" indent="-171450">
              <a:buFont typeface="Arial" panose="020B0604020202020204" pitchFamily="34" charset="0"/>
              <a:buChar char="•"/>
            </a:pPr>
            <a:r>
              <a:rPr lang="en-GB" sz="1000" dirty="0">
                <a:solidFill>
                  <a:schemeClr val="tx1"/>
                </a:solidFill>
              </a:rPr>
              <a:t>COVID-19 PCR test certificates from other countries are accepted, Valid certificates must be in English, Icelandic, Danish, Norwegian, Swedish. Rapid antigen tests are not valid.</a:t>
            </a:r>
          </a:p>
          <a:p>
            <a:pPr marL="171450" indent="-171450">
              <a:buFont typeface="Arial" panose="020B0604020202020204" pitchFamily="34" charset="0"/>
              <a:buChar char="•"/>
            </a:pPr>
            <a:r>
              <a:rPr lang="en-GB" sz="1000" b="1" dirty="0">
                <a:solidFill>
                  <a:schemeClr val="tx1"/>
                </a:solidFill>
              </a:rPr>
              <a:t>From March 26</a:t>
            </a:r>
            <a:r>
              <a:rPr lang="en-GB" sz="1000" b="1" baseline="30000" dirty="0">
                <a:solidFill>
                  <a:schemeClr val="tx1"/>
                </a:solidFill>
              </a:rPr>
              <a:t>th</a:t>
            </a:r>
            <a:r>
              <a:rPr lang="en-GB" sz="1000" b="1" dirty="0">
                <a:solidFill>
                  <a:schemeClr val="tx1"/>
                </a:solidFill>
              </a:rPr>
              <a:t> 2021</a:t>
            </a:r>
            <a:r>
              <a:rPr lang="en-GB" sz="1000" dirty="0">
                <a:solidFill>
                  <a:schemeClr val="tx1"/>
                </a:solidFill>
              </a:rPr>
              <a:t> everyone who can provide valid proof of a full vaccination or proof of prior infection will be exempt from travel restrictions to Iceland. Documentation must be in accordance with the requirements defined by the Chief Epidemiologist. This exemption will apply to citizens outside the Schengen-area.</a:t>
            </a:r>
          </a:p>
          <a:p>
            <a:pPr marL="171450" indent="-171450">
              <a:buFont typeface="Arial" panose="020B0604020202020204" pitchFamily="34" charset="0"/>
              <a:buChar char="•"/>
            </a:pPr>
            <a:r>
              <a:rPr lang="en-GB" sz="1000" dirty="0">
                <a:solidFill>
                  <a:schemeClr val="tx1"/>
                </a:solidFill>
              </a:rPr>
              <a:t>all passengers must undergo a PCR test upon arrival in Iceland, followed by a 5–6-day quarantine and a second screening at the end of quarantine period. This procedure will remain in place until 1 May, when cautious steps will be taken to ease restrictions, based on the epidemiological situation at passenger's point of departure.</a:t>
            </a:r>
          </a:p>
          <a:p>
            <a:pPr marL="171450" indent="-171450">
              <a:buFont typeface="Arial" panose="020B0604020202020204" pitchFamily="34" charset="0"/>
              <a:buChar char="•"/>
            </a:pPr>
            <a:r>
              <a:rPr lang="en-GB" sz="1000" dirty="0">
                <a:solidFill>
                  <a:schemeClr val="tx1"/>
                </a:solidFill>
              </a:rPr>
              <a:t>There is </a:t>
            </a:r>
            <a:r>
              <a:rPr lang="en-GB" sz="1000" b="1" dirty="0">
                <a:solidFill>
                  <a:schemeClr val="tx1"/>
                </a:solidFill>
              </a:rPr>
              <a:t>no longer the option to do 14-day quarantine upon arrival</a:t>
            </a:r>
            <a:r>
              <a:rPr lang="en-GB" sz="1000" dirty="0">
                <a:solidFill>
                  <a:schemeClr val="tx1"/>
                </a:solidFill>
              </a:rPr>
              <a:t> in Iceland.</a:t>
            </a:r>
            <a:endParaRPr lang="en-GB" sz="1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5" name="Rectangle 64"/>
          <p:cNvSpPr/>
          <p:nvPr/>
        </p:nvSpPr>
        <p:spPr>
          <a:xfrm>
            <a:off x="707791" y="4050039"/>
            <a:ext cx="6840000" cy="1620000"/>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pPr marL="171450" indent="-171450">
              <a:buFont typeface="Arial" panose="020B0604020202020204" pitchFamily="34" charset="0"/>
              <a:buChar char="•"/>
            </a:pPr>
            <a:r>
              <a:rPr lang="en-GB" sz="1000" dirty="0">
                <a:solidFill>
                  <a:schemeClr val="tx1"/>
                </a:solidFill>
              </a:rPr>
              <a:t>All passengers travelling to Iceland are required to complete a pre-registration form before arrival, which includes their contact information, address(</a:t>
            </a:r>
            <a:r>
              <a:rPr lang="en-GB" sz="1000" dirty="0" err="1">
                <a:solidFill>
                  <a:schemeClr val="tx1"/>
                </a:solidFill>
              </a:rPr>
              <a:t>es</a:t>
            </a:r>
            <a:r>
              <a:rPr lang="en-GB" sz="1000" dirty="0">
                <a:solidFill>
                  <a:schemeClr val="tx1"/>
                </a:solidFill>
              </a:rPr>
              <a:t>) during their stay in Iceland, and a declaration of health.</a:t>
            </a:r>
          </a:p>
          <a:p>
            <a:pPr marL="171450" indent="-171450">
              <a:buFont typeface="Arial" panose="020B0604020202020204" pitchFamily="34" charset="0"/>
              <a:buChar char="•"/>
            </a:pPr>
            <a:r>
              <a:rPr lang="en-GB" sz="1000" dirty="0">
                <a:solidFill>
                  <a:schemeClr val="tx1"/>
                </a:solidFill>
              </a:rPr>
              <a:t>Anyone who tests positive must self-isolate for 14 days. Children born in 2005 and later are exempt from COVID-19 testing.</a:t>
            </a:r>
          </a:p>
          <a:p>
            <a:pPr marL="171450" indent="-171450">
              <a:buFont typeface="Arial" panose="020B0604020202020204" pitchFamily="34" charset="0"/>
              <a:buChar char="•"/>
            </a:pPr>
            <a:r>
              <a:rPr lang="en-GB" sz="1000" dirty="0">
                <a:solidFill>
                  <a:schemeClr val="tx1"/>
                </a:solidFill>
              </a:rPr>
              <a:t>All travellers arriving from </a:t>
            </a:r>
            <a:r>
              <a:rPr lang="en-GB" sz="1000" dirty="0">
                <a:solidFill>
                  <a:schemeClr val="tx1"/>
                </a:solidFill>
                <a:hlinkClick r:id="rId3"/>
              </a:rPr>
              <a:t>risk </a:t>
            </a:r>
            <a:r>
              <a:rPr lang="en-GB" sz="1000" dirty="0" smtClean="0">
                <a:solidFill>
                  <a:schemeClr val="tx1"/>
                </a:solidFill>
                <a:hlinkClick r:id="rId3"/>
              </a:rPr>
              <a:t>areas</a:t>
            </a:r>
            <a:r>
              <a:rPr lang="en-GB" sz="1000" dirty="0" smtClean="0">
                <a:solidFill>
                  <a:schemeClr val="tx1"/>
                </a:solidFill>
              </a:rPr>
              <a:t> (LINK - </a:t>
            </a:r>
            <a:r>
              <a:rPr lang="en-GB" sz="1000" dirty="0">
                <a:hlinkClick r:id="rId3"/>
              </a:rPr>
              <a:t>https://www.landlaeknir.is/um-embaettid/greinar/grein/item39194/Skilgreind-ahaettusvaedi---</a:t>
            </a:r>
            <a:r>
              <a:rPr lang="en-GB" sz="1000" dirty="0" smtClean="0">
                <a:hlinkClick r:id="rId3"/>
              </a:rPr>
              <a:t>Defined-high-risk-areas</a:t>
            </a:r>
            <a:r>
              <a:rPr lang="en-GB" sz="1000" dirty="0" smtClean="0">
                <a:solidFill>
                  <a:schemeClr val="tx1"/>
                </a:solidFill>
              </a:rPr>
              <a:t>)</a:t>
            </a:r>
            <a:r>
              <a:rPr lang="en-GB" sz="1000" dirty="0">
                <a:solidFill>
                  <a:schemeClr val="tx1"/>
                </a:solidFill>
              </a:rPr>
              <a:t> are obligated to go into quarantine, regardless of the duration of the intended stay in Iceland or purpose of the visit. </a:t>
            </a:r>
          </a:p>
          <a:p>
            <a:pPr marL="171450" indent="-171450">
              <a:buFont typeface="Arial" panose="020B0604020202020204" pitchFamily="34" charset="0"/>
              <a:buChar char="•"/>
            </a:pPr>
            <a:r>
              <a:rPr lang="en-GB" sz="1000" dirty="0">
                <a:solidFill>
                  <a:schemeClr val="tx1"/>
                </a:solidFill>
              </a:rPr>
              <a:t>Passengers must complete the Preregistrations for visiting Iceland at https://visit.covid.is/ before Arrival.</a:t>
            </a:r>
          </a:p>
          <a:p>
            <a:pPr marL="171450" indent="-171450">
              <a:buFont typeface="Arial" panose="020B0604020202020204" pitchFamily="34" charset="0"/>
              <a:buChar char="•"/>
            </a:pPr>
            <a:endParaRPr lang="en-GB" sz="1000" dirty="0">
              <a:solidFill>
                <a:schemeClr val="tx1"/>
              </a:solidFill>
            </a:endParaRPr>
          </a:p>
          <a:p>
            <a:pPr marL="171450" indent="-171450">
              <a:buFont typeface="Arial" panose="020B0604020202020204" pitchFamily="34" charset="0"/>
              <a:buChar char="•"/>
            </a:pPr>
            <a:endParaRPr lang="en-GB" sz="1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6" name="Rectangle 65"/>
          <p:cNvSpPr/>
          <p:nvPr/>
        </p:nvSpPr>
        <p:spPr>
          <a:xfrm>
            <a:off x="707791" y="5939060"/>
            <a:ext cx="6840000" cy="1620000"/>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pPr marL="171450" indent="-171450">
              <a:buFont typeface="Arial" panose="020B0604020202020204" pitchFamily="34" charset="0"/>
              <a:buChar char="•"/>
            </a:pPr>
            <a:r>
              <a:rPr lang="en-GB" sz="900" dirty="0">
                <a:solidFill>
                  <a:schemeClr val="tx1"/>
                </a:solidFill>
              </a:rPr>
              <a:t>No curfew is in place.</a:t>
            </a:r>
          </a:p>
          <a:p>
            <a:pPr marL="171450" indent="-171450">
              <a:buFont typeface="Arial" panose="020B0604020202020204" pitchFamily="34" charset="0"/>
              <a:buChar char="•"/>
            </a:pPr>
            <a:r>
              <a:rPr lang="en-GB" sz="900" dirty="0">
                <a:solidFill>
                  <a:schemeClr val="tx1"/>
                </a:solidFill>
              </a:rPr>
              <a:t>Museums are open. Gatherings are allowed to a maximum of 200 people.</a:t>
            </a:r>
          </a:p>
          <a:p>
            <a:pPr marL="171450" indent="-171450">
              <a:buFont typeface="Arial" panose="020B0604020202020204" pitchFamily="34" charset="0"/>
              <a:buChar char="•"/>
            </a:pPr>
            <a:r>
              <a:rPr lang="en-GB" sz="900" dirty="0">
                <a:solidFill>
                  <a:schemeClr val="tx1"/>
                </a:solidFill>
              </a:rPr>
              <a:t>Hotels and other accommodations are open.</a:t>
            </a:r>
          </a:p>
          <a:p>
            <a:pPr marL="171450" indent="-171450">
              <a:buFont typeface="Arial" panose="020B0604020202020204" pitchFamily="34" charset="0"/>
              <a:buChar char="•"/>
            </a:pPr>
            <a:r>
              <a:rPr lang="en-GB" sz="900" dirty="0">
                <a:solidFill>
                  <a:schemeClr val="tx1"/>
                </a:solidFill>
              </a:rPr>
              <a:t>Restaurants can operate with limited capacity until 23:00 (local time).</a:t>
            </a:r>
          </a:p>
          <a:p>
            <a:pPr marL="171450" indent="-171450">
              <a:buFont typeface="Arial" panose="020B0604020202020204" pitchFamily="34" charset="0"/>
              <a:buChar char="•"/>
            </a:pPr>
            <a:r>
              <a:rPr lang="en-GB" sz="900" dirty="0">
                <a:solidFill>
                  <a:schemeClr val="tx1"/>
                </a:solidFill>
              </a:rPr>
              <a:t>Until 09 April 2021, up to 200 people may attend religious and philosophical gatherings, performing arts, cultural and sporting events, conferences, lectures, and similar events</a:t>
            </a:r>
          </a:p>
          <a:p>
            <a:pPr marL="171450" indent="-171450">
              <a:buFont typeface="Arial" panose="020B0604020202020204" pitchFamily="34" charset="0"/>
              <a:buChar char="•"/>
            </a:pPr>
            <a:r>
              <a:rPr lang="en-GB" sz="900" dirty="0">
                <a:solidFill>
                  <a:schemeClr val="tx1"/>
                </a:solidFill>
              </a:rPr>
              <a:t>Bars are closed.</a:t>
            </a:r>
          </a:p>
          <a:p>
            <a:pPr marL="171450" indent="-171450">
              <a:buFont typeface="Arial" panose="020B0604020202020204" pitchFamily="34" charset="0"/>
              <a:buChar char="•"/>
            </a:pPr>
            <a:r>
              <a:rPr lang="en-GB" sz="900">
                <a:solidFill>
                  <a:schemeClr val="tx1"/>
                </a:solidFill>
              </a:rPr>
              <a:t>There are no internal travel restrictions.</a:t>
            </a:r>
            <a:endParaRPr lang="en-GB" sz="900" dirty="0">
              <a:solidFill>
                <a:schemeClr val="tx1"/>
              </a:solidFill>
            </a:endParaRPr>
          </a:p>
        </p:txBody>
      </p:sp>
      <p:sp>
        <p:nvSpPr>
          <p:cNvPr id="67" name="Rectangle 66"/>
          <p:cNvSpPr/>
          <p:nvPr/>
        </p:nvSpPr>
        <p:spPr>
          <a:xfrm>
            <a:off x="707791" y="7766562"/>
            <a:ext cx="6840000" cy="1620000"/>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pPr marL="171450" indent="-171450">
              <a:buFont typeface="Arial" panose="020B0604020202020204" pitchFamily="34" charset="0"/>
              <a:buChar char="•"/>
            </a:pPr>
            <a:r>
              <a:rPr lang="en-GB" sz="900" dirty="0">
                <a:solidFill>
                  <a:schemeClr val="tx1"/>
                </a:solidFill>
              </a:rPr>
              <a:t>Entry guidelines for the UAE differ depending on which airport you are returning to. Please follow the below guidelines and make sure to check ahead of travel for the latest updates.</a:t>
            </a:r>
          </a:p>
          <a:p>
            <a:pPr marL="171450" indent="-171450">
              <a:buFont typeface="Arial" panose="020B0604020202020204" pitchFamily="34" charset="0"/>
              <a:buChar char="•"/>
            </a:pPr>
            <a:endParaRPr lang="en-GB" sz="900" dirty="0">
              <a:solidFill>
                <a:schemeClr val="tx1"/>
              </a:solidFill>
            </a:endParaRPr>
          </a:p>
          <a:p>
            <a:pPr marL="171450" indent="-171450">
              <a:buFont typeface="Arial" panose="020B0604020202020204" pitchFamily="34" charset="0"/>
              <a:buChar char="•"/>
            </a:pPr>
            <a:r>
              <a:rPr lang="en-GB" sz="900" dirty="0">
                <a:solidFill>
                  <a:schemeClr val="tx1"/>
                </a:solidFill>
              </a:rPr>
              <a:t>Please follow the below guidelines to ensure your safety and others</a:t>
            </a:r>
          </a:p>
          <a:p>
            <a:r>
              <a:rPr lang="en-GB" sz="900" dirty="0">
                <a:solidFill>
                  <a:schemeClr val="tx1"/>
                </a:solidFill>
              </a:rPr>
              <a:t>	- General Guidelines to travel from/to Dubai (Link - https://online.flippingbook.com/view/22582125/)</a:t>
            </a:r>
          </a:p>
          <a:p>
            <a:r>
              <a:rPr lang="en-GB" sz="900" dirty="0">
                <a:solidFill>
                  <a:schemeClr val="tx1"/>
                </a:solidFill>
              </a:rPr>
              <a:t>	- General Guidelines to travel from/to Abu Dhabi (Link - https://online.flippingbook.com/view/22833747/)</a:t>
            </a:r>
          </a:p>
          <a:p>
            <a:pPr lvl="1"/>
            <a:r>
              <a:rPr lang="en-GB" sz="900" dirty="0">
                <a:solidFill>
                  <a:schemeClr val="tx1"/>
                </a:solidFill>
              </a:rPr>
              <a:t>- General Guidelines to travel from/to Sharjah (Link - https://online.flippingbook.com/view/22145331/)</a:t>
            </a:r>
          </a:p>
          <a:p>
            <a:pPr lvl="1"/>
            <a:r>
              <a:rPr lang="en-GB" sz="900" dirty="0">
                <a:solidFill>
                  <a:schemeClr val="tx1"/>
                </a:solidFill>
              </a:rPr>
              <a:t>- General Guidelines to travel from/to Ras Al </a:t>
            </a:r>
            <a:r>
              <a:rPr lang="en-GB" sz="900" dirty="0" err="1">
                <a:solidFill>
                  <a:schemeClr val="tx1"/>
                </a:solidFill>
              </a:rPr>
              <a:t>Khaimah</a:t>
            </a:r>
            <a:r>
              <a:rPr lang="en-GB" sz="900" dirty="0">
                <a:solidFill>
                  <a:schemeClr val="tx1"/>
                </a:solidFill>
              </a:rPr>
              <a:t> (Link - https://online.flippingbook.com/view/22351885/)</a:t>
            </a:r>
          </a:p>
          <a:p>
            <a:pPr marL="171450" indent="-171450">
              <a:buFont typeface="Arial" panose="020B0604020202020204" pitchFamily="34" charset="0"/>
              <a:buChar char="•"/>
            </a:pPr>
            <a:endParaRPr lang="en-GB" sz="900" dirty="0">
              <a:solidFill>
                <a:schemeClr val="tx1"/>
              </a:solidFill>
            </a:endParaRPr>
          </a:p>
          <a:p>
            <a:pPr marL="171450" indent="-171450">
              <a:buFont typeface="Arial" panose="020B0604020202020204" pitchFamily="34" charset="0"/>
              <a:buChar char="•"/>
            </a:pPr>
            <a:r>
              <a:rPr lang="en-GB" sz="900" dirty="0">
                <a:solidFill>
                  <a:schemeClr val="tx1"/>
                </a:solidFill>
              </a:rPr>
              <a:t>For more information on the requirements for departure or return travel to the UAE, please contact our support team, available </a:t>
            </a:r>
          </a:p>
          <a:p>
            <a:r>
              <a:rPr lang="en-GB" sz="900">
                <a:solidFill>
                  <a:schemeClr val="tx1"/>
                </a:solidFill>
              </a:rPr>
              <a:t>to you every day: before, during and after you travel, on 800 DNATA (36282).</a:t>
            </a:r>
            <a:endParaRPr lang="en-GB" sz="9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11" name="Group 10"/>
          <p:cNvGrpSpPr/>
          <p:nvPr/>
        </p:nvGrpSpPr>
        <p:grpSpPr>
          <a:xfrm>
            <a:off x="-18705" y="1911988"/>
            <a:ext cx="7592416" cy="8817264"/>
            <a:chOff x="-18705" y="1911988"/>
            <a:chExt cx="7592416" cy="8817264"/>
          </a:xfrm>
        </p:grpSpPr>
        <p:grpSp>
          <p:nvGrpSpPr>
            <p:cNvPr id="2" name="Group 1"/>
            <p:cNvGrpSpPr/>
            <p:nvPr/>
          </p:nvGrpSpPr>
          <p:grpSpPr>
            <a:xfrm>
              <a:off x="234644" y="1911988"/>
              <a:ext cx="7339067" cy="321455"/>
              <a:chOff x="188232" y="1973687"/>
              <a:chExt cx="7339067" cy="321455"/>
            </a:xfrm>
          </p:grpSpPr>
          <p:sp>
            <p:nvSpPr>
              <p:cNvPr id="10" name="object 2"/>
              <p:cNvSpPr/>
              <p:nvPr/>
            </p:nvSpPr>
            <p:spPr>
              <a:xfrm>
                <a:off x="188232" y="1987365"/>
                <a:ext cx="7339067" cy="307777"/>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indent="576580">
                  <a:defRPr sz="1200" b="1" spc="-40">
                    <a:solidFill>
                      <a:srgbClr val="0090CB"/>
                    </a:solidFill>
                    <a:latin typeface="Gotham"/>
                    <a:ea typeface="Gotham"/>
                    <a:cs typeface="Gotham"/>
                    <a:sym typeface="Gotham"/>
                  </a:defRPr>
                </a:pPr>
                <a:r>
                  <a:rPr sz="1000" dirty="0">
                    <a:latin typeface="Tahoma" panose="020B0604030504040204" pitchFamily="34" charset="0"/>
                    <a:ea typeface="Tahoma" panose="020B0604030504040204" pitchFamily="34" charset="0"/>
                    <a:cs typeface="Tahoma" panose="020B0604030504040204" pitchFamily="34" charset="0"/>
                  </a:rPr>
                  <a:t>WHAT </a:t>
                </a:r>
                <a:r>
                  <a:rPr sz="1000" spc="-10" dirty="0">
                    <a:latin typeface="Tahoma" panose="020B0604030504040204" pitchFamily="34" charset="0"/>
                    <a:ea typeface="Tahoma" panose="020B0604030504040204" pitchFamily="34" charset="0"/>
                    <a:cs typeface="Tahoma" panose="020B0604030504040204" pitchFamily="34" charset="0"/>
                  </a:rPr>
                  <a:t>DO </a:t>
                </a:r>
                <a:r>
                  <a:rPr sz="1000" dirty="0">
                    <a:latin typeface="Tahoma" panose="020B0604030504040204" pitchFamily="34" charset="0"/>
                    <a:ea typeface="Tahoma" panose="020B0604030504040204" pitchFamily="34" charset="0"/>
                    <a:cs typeface="Tahoma" panose="020B0604030504040204" pitchFamily="34" charset="0"/>
                  </a:rPr>
                  <a:t>I </a:t>
                </a:r>
                <a:r>
                  <a:rPr sz="1000" spc="-15" dirty="0">
                    <a:latin typeface="Tahoma" panose="020B0604030504040204" pitchFamily="34" charset="0"/>
                    <a:ea typeface="Tahoma" panose="020B0604030504040204" pitchFamily="34" charset="0"/>
                    <a:cs typeface="Tahoma" panose="020B0604030504040204" pitchFamily="34" charset="0"/>
                  </a:rPr>
                  <a:t>NEED </a:t>
                </a:r>
                <a:r>
                  <a:rPr sz="1000" spc="-25" dirty="0">
                    <a:latin typeface="Tahoma" panose="020B0604030504040204" pitchFamily="34" charset="0"/>
                    <a:ea typeface="Tahoma" panose="020B0604030504040204" pitchFamily="34" charset="0"/>
                    <a:cs typeface="Tahoma" panose="020B0604030504040204" pitchFamily="34" charset="0"/>
                  </a:rPr>
                  <a:t>TO </a:t>
                </a:r>
                <a:r>
                  <a:rPr sz="1000" spc="-35" dirty="0">
                    <a:latin typeface="Tahoma" panose="020B0604030504040204" pitchFamily="34" charset="0"/>
                    <a:ea typeface="Tahoma" panose="020B0604030504040204" pitchFamily="34" charset="0"/>
                    <a:cs typeface="Tahoma" panose="020B0604030504040204" pitchFamily="34" charset="0"/>
                  </a:rPr>
                  <a:t>TRAVEL</a:t>
                </a:r>
                <a:r>
                  <a:rPr sz="1000" spc="-65"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HERE</a:t>
                </a:r>
                <a:r>
                  <a:rPr sz="1000" spc="-15" dirty="0" smtClean="0">
                    <a:latin typeface="Tahoma" panose="020B0604030504040204" pitchFamily="34" charset="0"/>
                    <a:ea typeface="Tahoma" panose="020B0604030504040204" pitchFamily="34" charset="0"/>
                    <a:cs typeface="Tahoma" panose="020B0604030504040204" pitchFamily="34" charset="0"/>
                  </a:rPr>
                  <a:t>:</a:t>
                </a:r>
                <a:endParaRPr lang="en-GB" sz="1000" spc="-15" dirty="0" smtClean="0">
                  <a:latin typeface="Tahoma" panose="020B0604030504040204" pitchFamily="34" charset="0"/>
                  <a:ea typeface="Tahoma" panose="020B0604030504040204" pitchFamily="34" charset="0"/>
                  <a:cs typeface="Tahoma" panose="020B0604030504040204" pitchFamily="34" charset="0"/>
                </a:endParaRPr>
              </a:p>
              <a:p>
                <a:pPr indent="576580">
                  <a:defRPr sz="1200" b="1" spc="-40">
                    <a:solidFill>
                      <a:srgbClr val="0090CB"/>
                    </a:solidFill>
                    <a:latin typeface="Gotham"/>
                    <a:ea typeface="Gotham"/>
                    <a:cs typeface="Gotham"/>
                    <a:sym typeface="Gotham"/>
                  </a:defRPr>
                </a:pPr>
                <a:endParaRPr sz="1000" spc="-15" dirty="0">
                  <a:latin typeface="Tahoma" panose="020B0604030504040204" pitchFamily="34" charset="0"/>
                  <a:ea typeface="Tahoma" panose="020B0604030504040204" pitchFamily="34" charset="0"/>
                  <a:cs typeface="Tahoma" panose="020B0604030504040204" pitchFamily="34" charset="0"/>
                </a:endParaRPr>
              </a:p>
            </p:txBody>
          </p:sp>
          <p:grpSp>
            <p:nvGrpSpPr>
              <p:cNvPr id="46" name="object 28"/>
              <p:cNvGrpSpPr/>
              <p:nvPr/>
            </p:nvGrpSpPr>
            <p:grpSpPr>
              <a:xfrm>
                <a:off x="257410" y="1973687"/>
                <a:ext cx="389255" cy="282461"/>
                <a:chOff x="-9" y="5"/>
                <a:chExt cx="389254" cy="282460"/>
              </a:xfrm>
            </p:grpSpPr>
            <p:sp>
              <p:nvSpPr>
                <p:cNvPr id="47" name="object 29"/>
                <p:cNvSpPr/>
                <p:nvPr/>
              </p:nvSpPr>
              <p:spPr>
                <a:xfrm>
                  <a:off x="48129" y="28466"/>
                  <a:ext cx="255969" cy="253993"/>
                </a:xfrm>
                <a:prstGeom prst="rect">
                  <a:avLst/>
                </a:prstGeom>
                <a:blipFill rotWithShape="1">
                  <a:blip r:embed="rId4"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nvGrpSpPr>
                <p:cNvPr id="48" name="object 30"/>
                <p:cNvGrpSpPr/>
                <p:nvPr/>
              </p:nvGrpSpPr>
              <p:grpSpPr>
                <a:xfrm>
                  <a:off x="-10" y="5"/>
                  <a:ext cx="389256" cy="282462"/>
                  <a:chOff x="0" y="0"/>
                  <a:chExt cx="389254" cy="282460"/>
                </a:xfrm>
              </p:grpSpPr>
              <p:sp>
                <p:nvSpPr>
                  <p:cNvPr id="49" name="Shape"/>
                  <p:cNvSpPr/>
                  <p:nvPr/>
                </p:nvSpPr>
                <p:spPr>
                  <a:xfrm>
                    <a:off x="269316" y="239674"/>
                    <a:ext cx="47791" cy="42787"/>
                  </a:xfrm>
                  <a:custGeom>
                    <a:avLst/>
                    <a:gdLst/>
                    <a:ahLst/>
                    <a:cxnLst>
                      <a:cxn ang="0">
                        <a:pos x="wd2" y="hd2"/>
                      </a:cxn>
                      <a:cxn ang="5400000">
                        <a:pos x="wd2" y="hd2"/>
                      </a:cxn>
                      <a:cxn ang="10800000">
                        <a:pos x="wd2" y="hd2"/>
                      </a:cxn>
                      <a:cxn ang="16200000">
                        <a:pos x="wd2" y="hd2"/>
                      </a:cxn>
                    </a:cxnLst>
                    <a:rect l="0" t="0" r="r" b="b"/>
                    <a:pathLst>
                      <a:path w="21600" h="21600" extrusionOk="0">
                        <a:moveTo>
                          <a:pt x="21600" y="10476"/>
                        </a:moveTo>
                        <a:lnTo>
                          <a:pt x="20974" y="7296"/>
                        </a:lnTo>
                        <a:lnTo>
                          <a:pt x="20750" y="6148"/>
                        </a:lnTo>
                        <a:lnTo>
                          <a:pt x="18431" y="2610"/>
                        </a:lnTo>
                        <a:lnTo>
                          <a:pt x="14999" y="224"/>
                        </a:lnTo>
                        <a:lnTo>
                          <a:pt x="13891" y="0"/>
                        </a:lnTo>
                        <a:lnTo>
                          <a:pt x="13891" y="12233"/>
                        </a:lnTo>
                        <a:lnTo>
                          <a:pt x="12508" y="13663"/>
                        </a:lnTo>
                        <a:lnTo>
                          <a:pt x="9092" y="13663"/>
                        </a:lnTo>
                        <a:lnTo>
                          <a:pt x="7709" y="12233"/>
                        </a:lnTo>
                        <a:lnTo>
                          <a:pt x="7709" y="8720"/>
                        </a:lnTo>
                        <a:lnTo>
                          <a:pt x="9092" y="7296"/>
                        </a:lnTo>
                        <a:lnTo>
                          <a:pt x="12508" y="7296"/>
                        </a:lnTo>
                        <a:lnTo>
                          <a:pt x="13891" y="8720"/>
                        </a:lnTo>
                        <a:lnTo>
                          <a:pt x="13891" y="0"/>
                        </a:lnTo>
                        <a:lnTo>
                          <a:pt x="0" y="10476"/>
                        </a:lnTo>
                        <a:lnTo>
                          <a:pt x="849" y="14804"/>
                        </a:lnTo>
                        <a:lnTo>
                          <a:pt x="3162" y="18343"/>
                        </a:lnTo>
                        <a:lnTo>
                          <a:pt x="6595" y="20728"/>
                        </a:lnTo>
                        <a:lnTo>
                          <a:pt x="10797" y="21600"/>
                        </a:lnTo>
                        <a:lnTo>
                          <a:pt x="14999" y="20728"/>
                        </a:lnTo>
                        <a:lnTo>
                          <a:pt x="18431" y="18343"/>
                        </a:lnTo>
                        <a:lnTo>
                          <a:pt x="20750" y="14804"/>
                        </a:lnTo>
                        <a:lnTo>
                          <a:pt x="20974" y="13663"/>
                        </a:lnTo>
                        <a:lnTo>
                          <a:pt x="21600" y="10476"/>
                        </a:lnTo>
                        <a:close/>
                      </a:path>
                    </a:pathLst>
                  </a:custGeom>
                  <a:solidFill>
                    <a:srgbClr val="0090CD"/>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50" name="Shape"/>
                  <p:cNvSpPr/>
                  <p:nvPr/>
                </p:nvSpPr>
                <p:spPr>
                  <a:xfrm>
                    <a:off x="0" y="-1"/>
                    <a:ext cx="389256" cy="249200"/>
                  </a:xfrm>
                  <a:custGeom>
                    <a:avLst/>
                    <a:gdLst/>
                    <a:ahLst/>
                    <a:cxnLst>
                      <a:cxn ang="0">
                        <a:pos x="wd2" y="hd2"/>
                      </a:cxn>
                      <a:cxn ang="5400000">
                        <a:pos x="wd2" y="hd2"/>
                      </a:cxn>
                      <a:cxn ang="10800000">
                        <a:pos x="wd2" y="hd2"/>
                      </a:cxn>
                      <a:cxn ang="16200000">
                        <a:pos x="wd2" y="hd2"/>
                      </a:cxn>
                    </a:cxnLst>
                    <a:rect l="0" t="0" r="r" b="b"/>
                    <a:pathLst>
                      <a:path w="21600" h="21600" extrusionOk="0">
                        <a:moveTo>
                          <a:pt x="21600" y="1038"/>
                        </a:moveTo>
                        <a:lnTo>
                          <a:pt x="21477" y="476"/>
                        </a:lnTo>
                        <a:lnTo>
                          <a:pt x="21162" y="238"/>
                        </a:lnTo>
                        <a:lnTo>
                          <a:pt x="20845" y="0"/>
                        </a:lnTo>
                        <a:lnTo>
                          <a:pt x="20455" y="176"/>
                        </a:lnTo>
                        <a:lnTo>
                          <a:pt x="18336" y="6018"/>
                        </a:lnTo>
                        <a:lnTo>
                          <a:pt x="17772" y="9323"/>
                        </a:lnTo>
                        <a:lnTo>
                          <a:pt x="17772" y="19699"/>
                        </a:lnTo>
                        <a:lnTo>
                          <a:pt x="17748" y="19734"/>
                        </a:lnTo>
                        <a:lnTo>
                          <a:pt x="2572" y="19734"/>
                        </a:lnTo>
                        <a:lnTo>
                          <a:pt x="2548" y="19699"/>
                        </a:lnTo>
                        <a:lnTo>
                          <a:pt x="2548" y="18004"/>
                        </a:lnTo>
                        <a:lnTo>
                          <a:pt x="2455" y="17340"/>
                        </a:lnTo>
                        <a:lnTo>
                          <a:pt x="2201" y="16797"/>
                        </a:lnTo>
                        <a:lnTo>
                          <a:pt x="1825" y="16432"/>
                        </a:lnTo>
                        <a:lnTo>
                          <a:pt x="1363" y="16297"/>
                        </a:lnTo>
                        <a:lnTo>
                          <a:pt x="289" y="16297"/>
                        </a:lnTo>
                        <a:lnTo>
                          <a:pt x="0" y="16715"/>
                        </a:lnTo>
                        <a:lnTo>
                          <a:pt x="0" y="17743"/>
                        </a:lnTo>
                        <a:lnTo>
                          <a:pt x="289" y="18159"/>
                        </a:lnTo>
                        <a:lnTo>
                          <a:pt x="1255" y="18159"/>
                        </a:lnTo>
                        <a:lnTo>
                          <a:pt x="1255" y="19889"/>
                        </a:lnTo>
                        <a:lnTo>
                          <a:pt x="2460" y="21600"/>
                        </a:lnTo>
                        <a:lnTo>
                          <a:pt x="2537" y="21538"/>
                        </a:lnTo>
                        <a:lnTo>
                          <a:pt x="2577" y="21435"/>
                        </a:lnTo>
                        <a:lnTo>
                          <a:pt x="2831" y="20944"/>
                        </a:lnTo>
                        <a:lnTo>
                          <a:pt x="3163" y="20564"/>
                        </a:lnTo>
                        <a:lnTo>
                          <a:pt x="3557" y="20319"/>
                        </a:lnTo>
                        <a:lnTo>
                          <a:pt x="3997" y="20232"/>
                        </a:lnTo>
                        <a:lnTo>
                          <a:pt x="4438" y="20319"/>
                        </a:lnTo>
                        <a:lnTo>
                          <a:pt x="4833" y="20564"/>
                        </a:lnTo>
                        <a:lnTo>
                          <a:pt x="5165" y="20945"/>
                        </a:lnTo>
                        <a:lnTo>
                          <a:pt x="5418" y="21436"/>
                        </a:lnTo>
                        <a:lnTo>
                          <a:pt x="5456" y="21535"/>
                        </a:lnTo>
                        <a:lnTo>
                          <a:pt x="5528" y="21596"/>
                        </a:lnTo>
                        <a:lnTo>
                          <a:pt x="14739" y="21596"/>
                        </a:lnTo>
                        <a:lnTo>
                          <a:pt x="14811" y="21535"/>
                        </a:lnTo>
                        <a:lnTo>
                          <a:pt x="14849" y="21436"/>
                        </a:lnTo>
                        <a:lnTo>
                          <a:pt x="15103" y="20945"/>
                        </a:lnTo>
                        <a:lnTo>
                          <a:pt x="15435" y="20564"/>
                        </a:lnTo>
                        <a:lnTo>
                          <a:pt x="15830" y="20319"/>
                        </a:lnTo>
                        <a:lnTo>
                          <a:pt x="16270" y="20232"/>
                        </a:lnTo>
                        <a:lnTo>
                          <a:pt x="16711" y="20319"/>
                        </a:lnTo>
                        <a:lnTo>
                          <a:pt x="17106" y="20564"/>
                        </a:lnTo>
                        <a:lnTo>
                          <a:pt x="17438" y="20945"/>
                        </a:lnTo>
                        <a:lnTo>
                          <a:pt x="17691" y="21436"/>
                        </a:lnTo>
                        <a:lnTo>
                          <a:pt x="17729" y="21535"/>
                        </a:lnTo>
                        <a:lnTo>
                          <a:pt x="17801" y="21596"/>
                        </a:lnTo>
                        <a:lnTo>
                          <a:pt x="17879" y="21596"/>
                        </a:lnTo>
                        <a:lnTo>
                          <a:pt x="18341" y="21461"/>
                        </a:lnTo>
                        <a:lnTo>
                          <a:pt x="18718" y="21096"/>
                        </a:lnTo>
                        <a:lnTo>
                          <a:pt x="18971" y="20553"/>
                        </a:lnTo>
                        <a:lnTo>
                          <a:pt x="19064" y="19889"/>
                        </a:lnTo>
                        <a:lnTo>
                          <a:pt x="19064" y="9323"/>
                        </a:lnTo>
                        <a:lnTo>
                          <a:pt x="19091" y="8688"/>
                        </a:lnTo>
                        <a:lnTo>
                          <a:pt x="19170" y="8064"/>
                        </a:lnTo>
                        <a:lnTo>
                          <a:pt x="19300" y="7460"/>
                        </a:lnTo>
                        <a:lnTo>
                          <a:pt x="19481" y="6880"/>
                        </a:lnTo>
                        <a:lnTo>
                          <a:pt x="21600" y="1038"/>
                        </a:lnTo>
                        <a:close/>
                      </a:path>
                    </a:pathLst>
                  </a:custGeom>
                  <a:solidFill>
                    <a:srgbClr val="0090CD"/>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grpSp>
        </p:grpSp>
        <p:grpSp>
          <p:nvGrpSpPr>
            <p:cNvPr id="4" name="Group 3"/>
            <p:cNvGrpSpPr/>
            <p:nvPr/>
          </p:nvGrpSpPr>
          <p:grpSpPr>
            <a:xfrm>
              <a:off x="217434" y="3788695"/>
              <a:ext cx="7323857" cy="302540"/>
              <a:chOff x="197298" y="3918854"/>
              <a:chExt cx="7323857" cy="302540"/>
            </a:xfrm>
          </p:grpSpPr>
          <p:sp>
            <p:nvSpPr>
              <p:cNvPr id="18" name="object 6"/>
              <p:cNvSpPr/>
              <p:nvPr/>
            </p:nvSpPr>
            <p:spPr>
              <a:xfrm>
                <a:off x="197298" y="3980233"/>
                <a:ext cx="7323857" cy="15388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indent="576580">
                  <a:spcBef>
                    <a:spcPts val="800"/>
                  </a:spcBef>
                  <a:defRPr sz="1200" b="1" spc="-40">
                    <a:solidFill>
                      <a:srgbClr val="0090CB"/>
                    </a:solidFill>
                    <a:latin typeface="Gotham"/>
                    <a:ea typeface="Gotham"/>
                    <a:cs typeface="Gotham"/>
                    <a:sym typeface="Gotham"/>
                  </a:defRPr>
                </a:pPr>
                <a:r>
                  <a:rPr sz="1000" dirty="0">
                    <a:latin typeface="Tahoma" panose="020B0604030504040204" pitchFamily="34" charset="0"/>
                    <a:ea typeface="Tahoma" panose="020B0604030504040204" pitchFamily="34" charset="0"/>
                    <a:cs typeface="Tahoma" panose="020B0604030504040204" pitchFamily="34" charset="0"/>
                  </a:rPr>
                  <a:t>WHAT </a:t>
                </a:r>
                <a:r>
                  <a:rPr sz="1000" spc="-15" dirty="0">
                    <a:latin typeface="Tahoma" panose="020B0604030504040204" pitchFamily="34" charset="0"/>
                    <a:ea typeface="Tahoma" panose="020B0604030504040204" pitchFamily="34" charset="0"/>
                    <a:cs typeface="Tahoma" panose="020B0604030504040204" pitchFamily="34" charset="0"/>
                  </a:rPr>
                  <a:t>WILL HAPPEN WHEN </a:t>
                </a:r>
                <a:r>
                  <a:rPr sz="1000" dirty="0">
                    <a:latin typeface="Tahoma" panose="020B0604030504040204" pitchFamily="34" charset="0"/>
                    <a:ea typeface="Tahoma" panose="020B0604030504040204" pitchFamily="34" charset="0"/>
                    <a:cs typeface="Tahoma" panose="020B0604030504040204" pitchFamily="34" charset="0"/>
                  </a:rPr>
                  <a:t>I</a:t>
                </a:r>
                <a:r>
                  <a:rPr sz="1000" spc="-45"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ARRIVE</a:t>
                </a:r>
                <a:r>
                  <a:rPr sz="1000" spc="-15" dirty="0" smtClean="0">
                    <a:latin typeface="Tahoma" panose="020B0604030504040204" pitchFamily="34" charset="0"/>
                    <a:ea typeface="Tahoma" panose="020B0604030504040204" pitchFamily="34" charset="0"/>
                    <a:cs typeface="Tahoma" panose="020B0604030504040204" pitchFamily="34" charset="0"/>
                  </a:rPr>
                  <a:t>:</a:t>
                </a:r>
                <a:endParaRPr lang="en-GB" sz="1000" dirty="0">
                  <a:latin typeface="Tahoma" panose="020B0604030504040204" pitchFamily="34" charset="0"/>
                  <a:ea typeface="Tahoma" panose="020B0604030504040204" pitchFamily="34" charset="0"/>
                  <a:cs typeface="Tahoma" panose="020B0604030504040204" pitchFamily="34" charset="0"/>
                </a:endParaRPr>
              </a:p>
            </p:txBody>
          </p:sp>
          <p:grpSp>
            <p:nvGrpSpPr>
              <p:cNvPr id="51" name="object 31"/>
              <p:cNvGrpSpPr/>
              <p:nvPr/>
            </p:nvGrpSpPr>
            <p:grpSpPr>
              <a:xfrm>
                <a:off x="274552" y="3918854"/>
                <a:ext cx="349353" cy="302540"/>
                <a:chOff x="0" y="0"/>
                <a:chExt cx="349352" cy="302539"/>
              </a:xfrm>
            </p:grpSpPr>
            <p:sp>
              <p:nvSpPr>
                <p:cNvPr id="52" name="Shape"/>
                <p:cNvSpPr/>
                <p:nvPr/>
              </p:nvSpPr>
              <p:spPr>
                <a:xfrm>
                  <a:off x="254622" y="240944"/>
                  <a:ext cx="20461" cy="21515"/>
                </a:xfrm>
                <a:custGeom>
                  <a:avLst/>
                  <a:gdLst/>
                  <a:ahLst/>
                  <a:cxnLst>
                    <a:cxn ang="0">
                      <a:pos x="wd2" y="hd2"/>
                    </a:cxn>
                    <a:cxn ang="5400000">
                      <a:pos x="wd2" y="hd2"/>
                    </a:cxn>
                    <a:cxn ang="10800000">
                      <a:pos x="wd2" y="hd2"/>
                    </a:cxn>
                    <a:cxn ang="16200000">
                      <a:pos x="wd2" y="hd2"/>
                    </a:cxn>
                  </a:cxnLst>
                  <a:rect l="0" t="0" r="r" b="b"/>
                  <a:pathLst>
                    <a:path w="21600" h="21600" extrusionOk="0">
                      <a:moveTo>
                        <a:pt x="21600" y="9104"/>
                      </a:moveTo>
                      <a:lnTo>
                        <a:pt x="19039" y="3608"/>
                      </a:lnTo>
                      <a:lnTo>
                        <a:pt x="9103" y="0"/>
                      </a:lnTo>
                      <a:lnTo>
                        <a:pt x="3606" y="2550"/>
                      </a:lnTo>
                      <a:lnTo>
                        <a:pt x="0" y="12483"/>
                      </a:lnTo>
                      <a:lnTo>
                        <a:pt x="2561" y="17979"/>
                      </a:lnTo>
                      <a:lnTo>
                        <a:pt x="12483" y="21600"/>
                      </a:lnTo>
                      <a:lnTo>
                        <a:pt x="17980" y="19037"/>
                      </a:lnTo>
                      <a:lnTo>
                        <a:pt x="19789" y="14064"/>
                      </a:lnTo>
                      <a:lnTo>
                        <a:pt x="21600" y="9104"/>
                      </a:lnTo>
                      <a:close/>
                    </a:path>
                  </a:pathLst>
                </a:custGeom>
                <a:solidFill>
                  <a:srgbClr val="0090CB"/>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53" name="Shape"/>
                <p:cNvSpPr/>
                <p:nvPr/>
              </p:nvSpPr>
              <p:spPr>
                <a:xfrm>
                  <a:off x="0" y="0"/>
                  <a:ext cx="325832" cy="242812"/>
                </a:xfrm>
                <a:custGeom>
                  <a:avLst/>
                  <a:gdLst/>
                  <a:ahLst/>
                  <a:cxnLst>
                    <a:cxn ang="0">
                      <a:pos x="wd2" y="hd2"/>
                    </a:cxn>
                    <a:cxn ang="5400000">
                      <a:pos x="wd2" y="hd2"/>
                    </a:cxn>
                    <a:cxn ang="10800000">
                      <a:pos x="wd2" y="hd2"/>
                    </a:cxn>
                    <a:cxn ang="16200000">
                      <a:pos x="wd2" y="hd2"/>
                    </a:cxn>
                  </a:cxnLst>
                  <a:rect l="0" t="0" r="r" b="b"/>
                  <a:pathLst>
                    <a:path w="21600" h="21600" extrusionOk="0">
                      <a:moveTo>
                        <a:pt x="21600" y="20653"/>
                      </a:moveTo>
                      <a:lnTo>
                        <a:pt x="20716" y="17308"/>
                      </a:lnTo>
                      <a:lnTo>
                        <a:pt x="18340" y="14510"/>
                      </a:lnTo>
                      <a:lnTo>
                        <a:pt x="14323" y="12447"/>
                      </a:lnTo>
                      <a:lnTo>
                        <a:pt x="14693" y="13296"/>
                      </a:lnTo>
                      <a:lnTo>
                        <a:pt x="15056" y="14191"/>
                      </a:lnTo>
                      <a:lnTo>
                        <a:pt x="15352" y="15036"/>
                      </a:lnTo>
                      <a:lnTo>
                        <a:pt x="15526" y="15734"/>
                      </a:lnTo>
                      <a:lnTo>
                        <a:pt x="15676" y="16682"/>
                      </a:lnTo>
                      <a:lnTo>
                        <a:pt x="15436" y="16998"/>
                      </a:lnTo>
                      <a:lnTo>
                        <a:pt x="15264" y="17104"/>
                      </a:lnTo>
                      <a:lnTo>
                        <a:pt x="13741" y="13883"/>
                      </a:lnTo>
                      <a:lnTo>
                        <a:pt x="11397" y="8924"/>
                      </a:lnTo>
                      <a:lnTo>
                        <a:pt x="10207" y="6407"/>
                      </a:lnTo>
                      <a:lnTo>
                        <a:pt x="9874" y="6056"/>
                      </a:lnTo>
                      <a:lnTo>
                        <a:pt x="7256" y="4910"/>
                      </a:lnTo>
                      <a:lnTo>
                        <a:pt x="7177" y="4933"/>
                      </a:lnTo>
                      <a:lnTo>
                        <a:pt x="7062" y="5075"/>
                      </a:lnTo>
                      <a:lnTo>
                        <a:pt x="7034" y="5182"/>
                      </a:lnTo>
                      <a:lnTo>
                        <a:pt x="7464" y="8924"/>
                      </a:lnTo>
                      <a:lnTo>
                        <a:pt x="4358" y="7329"/>
                      </a:lnTo>
                      <a:lnTo>
                        <a:pt x="4271" y="7220"/>
                      </a:lnTo>
                      <a:lnTo>
                        <a:pt x="2070" y="1089"/>
                      </a:lnTo>
                      <a:lnTo>
                        <a:pt x="1810" y="763"/>
                      </a:lnTo>
                      <a:lnTo>
                        <a:pt x="324" y="0"/>
                      </a:lnTo>
                      <a:lnTo>
                        <a:pt x="211" y="25"/>
                      </a:lnTo>
                      <a:lnTo>
                        <a:pt x="44" y="211"/>
                      </a:lnTo>
                      <a:lnTo>
                        <a:pt x="0" y="359"/>
                      </a:lnTo>
                      <a:lnTo>
                        <a:pt x="632" y="8411"/>
                      </a:lnTo>
                      <a:lnTo>
                        <a:pt x="3961" y="12622"/>
                      </a:lnTo>
                      <a:lnTo>
                        <a:pt x="6526" y="15278"/>
                      </a:lnTo>
                      <a:lnTo>
                        <a:pt x="8390" y="16222"/>
                      </a:lnTo>
                      <a:lnTo>
                        <a:pt x="8363" y="16326"/>
                      </a:lnTo>
                      <a:lnTo>
                        <a:pt x="9532" y="17355"/>
                      </a:lnTo>
                      <a:lnTo>
                        <a:pt x="10000" y="17649"/>
                      </a:lnTo>
                      <a:lnTo>
                        <a:pt x="9691" y="17853"/>
                      </a:lnTo>
                      <a:lnTo>
                        <a:pt x="9465" y="18733"/>
                      </a:lnTo>
                      <a:lnTo>
                        <a:pt x="9626" y="19220"/>
                      </a:lnTo>
                      <a:lnTo>
                        <a:pt x="10249" y="19539"/>
                      </a:lnTo>
                      <a:lnTo>
                        <a:pt x="10594" y="19312"/>
                      </a:lnTo>
                      <a:lnTo>
                        <a:pt x="10707" y="18873"/>
                      </a:lnTo>
                      <a:lnTo>
                        <a:pt x="10821" y="18433"/>
                      </a:lnTo>
                      <a:lnTo>
                        <a:pt x="10708" y="18094"/>
                      </a:lnTo>
                      <a:lnTo>
                        <a:pt x="10770" y="18132"/>
                      </a:lnTo>
                      <a:lnTo>
                        <a:pt x="11783" y="18499"/>
                      </a:lnTo>
                      <a:lnTo>
                        <a:pt x="12278" y="18304"/>
                      </a:lnTo>
                      <a:lnTo>
                        <a:pt x="12794" y="16305"/>
                      </a:lnTo>
                      <a:lnTo>
                        <a:pt x="12560" y="15765"/>
                      </a:lnTo>
                      <a:lnTo>
                        <a:pt x="11762" y="15180"/>
                      </a:lnTo>
                      <a:lnTo>
                        <a:pt x="10623" y="14663"/>
                      </a:lnTo>
                      <a:lnTo>
                        <a:pt x="9367" y="14328"/>
                      </a:lnTo>
                      <a:lnTo>
                        <a:pt x="9482" y="13883"/>
                      </a:lnTo>
                      <a:lnTo>
                        <a:pt x="10845" y="14155"/>
                      </a:lnTo>
                      <a:lnTo>
                        <a:pt x="12147" y="14684"/>
                      </a:lnTo>
                      <a:lnTo>
                        <a:pt x="13091" y="15321"/>
                      </a:lnTo>
                      <a:lnTo>
                        <a:pt x="13381" y="15917"/>
                      </a:lnTo>
                      <a:lnTo>
                        <a:pt x="12736" y="18416"/>
                      </a:lnTo>
                      <a:lnTo>
                        <a:pt x="17516" y="20835"/>
                      </a:lnTo>
                      <a:lnTo>
                        <a:pt x="18699" y="21333"/>
                      </a:lnTo>
                      <a:lnTo>
                        <a:pt x="19943" y="21600"/>
                      </a:lnTo>
                      <a:lnTo>
                        <a:pt x="20994" y="21438"/>
                      </a:lnTo>
                      <a:lnTo>
                        <a:pt x="21600" y="20653"/>
                      </a:lnTo>
                      <a:close/>
                    </a:path>
                  </a:pathLst>
                </a:custGeom>
                <a:solidFill>
                  <a:srgbClr val="0090CB"/>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54" name="Rectangle"/>
                <p:cNvSpPr/>
                <p:nvPr/>
              </p:nvSpPr>
              <p:spPr>
                <a:xfrm>
                  <a:off x="27698" y="285648"/>
                  <a:ext cx="321655" cy="16892"/>
                </a:xfrm>
                <a:prstGeom prst="rect">
                  <a:avLst/>
                </a:prstGeom>
                <a:solidFill>
                  <a:srgbClr val="0090CB"/>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55" name="Shape"/>
                <p:cNvSpPr/>
                <p:nvPr/>
              </p:nvSpPr>
              <p:spPr>
                <a:xfrm>
                  <a:off x="121539" y="190004"/>
                  <a:ext cx="20460" cy="21515"/>
                </a:xfrm>
                <a:custGeom>
                  <a:avLst/>
                  <a:gdLst/>
                  <a:ahLst/>
                  <a:cxnLst>
                    <a:cxn ang="0">
                      <a:pos x="wd2" y="hd2"/>
                    </a:cxn>
                    <a:cxn ang="5400000">
                      <a:pos x="wd2" y="hd2"/>
                    </a:cxn>
                    <a:cxn ang="10800000">
                      <a:pos x="wd2" y="hd2"/>
                    </a:cxn>
                    <a:cxn ang="16200000">
                      <a:pos x="wd2" y="hd2"/>
                    </a:cxn>
                  </a:cxnLst>
                  <a:rect l="0" t="0" r="r" b="b"/>
                  <a:pathLst>
                    <a:path w="21600" h="21600" extrusionOk="0">
                      <a:moveTo>
                        <a:pt x="21600" y="9117"/>
                      </a:moveTo>
                      <a:lnTo>
                        <a:pt x="19040" y="3621"/>
                      </a:lnTo>
                      <a:lnTo>
                        <a:pt x="9104" y="0"/>
                      </a:lnTo>
                      <a:lnTo>
                        <a:pt x="3607" y="2563"/>
                      </a:lnTo>
                      <a:lnTo>
                        <a:pt x="0" y="12496"/>
                      </a:lnTo>
                      <a:lnTo>
                        <a:pt x="2560" y="17992"/>
                      </a:lnTo>
                      <a:lnTo>
                        <a:pt x="12496" y="21600"/>
                      </a:lnTo>
                      <a:lnTo>
                        <a:pt x="17980" y="19050"/>
                      </a:lnTo>
                      <a:lnTo>
                        <a:pt x="19790" y="14077"/>
                      </a:lnTo>
                      <a:lnTo>
                        <a:pt x="21600" y="9117"/>
                      </a:lnTo>
                      <a:close/>
                    </a:path>
                  </a:pathLst>
                </a:custGeom>
                <a:no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grpSp>
        <p:grpSp>
          <p:nvGrpSpPr>
            <p:cNvPr id="8" name="Group 7"/>
            <p:cNvGrpSpPr/>
            <p:nvPr/>
          </p:nvGrpSpPr>
          <p:grpSpPr>
            <a:xfrm>
              <a:off x="217434" y="7545430"/>
              <a:ext cx="7356277" cy="212457"/>
              <a:chOff x="217434" y="7431014"/>
              <a:chExt cx="7356277" cy="212457"/>
            </a:xfrm>
          </p:grpSpPr>
          <p:sp>
            <p:nvSpPr>
              <p:cNvPr id="14" name="object 4"/>
              <p:cNvSpPr/>
              <p:nvPr/>
            </p:nvSpPr>
            <p:spPr>
              <a:xfrm>
                <a:off x="725365" y="7450704"/>
                <a:ext cx="6848346" cy="15388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indent="12700">
                  <a:spcBef>
                    <a:spcPts val="100"/>
                  </a:spcBef>
                  <a:defRPr sz="1200" b="1" spc="-40">
                    <a:solidFill>
                      <a:srgbClr val="0090CB"/>
                    </a:solidFill>
                    <a:latin typeface="Gotham"/>
                    <a:ea typeface="Gotham"/>
                    <a:cs typeface="Gotham"/>
                    <a:sym typeface="Gotham"/>
                  </a:defRPr>
                </a:pPr>
                <a:r>
                  <a:rPr sz="1000" dirty="0">
                    <a:latin typeface="Tahoma" panose="020B0604030504040204" pitchFamily="34" charset="0"/>
                    <a:ea typeface="Tahoma" panose="020B0604030504040204" pitchFamily="34" charset="0"/>
                    <a:cs typeface="Tahoma" panose="020B0604030504040204" pitchFamily="34" charset="0"/>
                  </a:rPr>
                  <a:t>WHAT </a:t>
                </a:r>
                <a:r>
                  <a:rPr sz="1000" spc="-15" dirty="0">
                    <a:latin typeface="Tahoma" panose="020B0604030504040204" pitchFamily="34" charset="0"/>
                    <a:ea typeface="Tahoma" panose="020B0604030504040204" pitchFamily="34" charset="0"/>
                    <a:cs typeface="Tahoma" panose="020B0604030504040204" pitchFamily="34" charset="0"/>
                  </a:rPr>
                  <a:t>WILL HAPPEN WHEN </a:t>
                </a:r>
                <a:r>
                  <a:rPr sz="1000" dirty="0">
                    <a:latin typeface="Tahoma" panose="020B0604030504040204" pitchFamily="34" charset="0"/>
                    <a:ea typeface="Tahoma" panose="020B0604030504040204" pitchFamily="34" charset="0"/>
                    <a:cs typeface="Tahoma" panose="020B0604030504040204" pitchFamily="34" charset="0"/>
                  </a:rPr>
                  <a:t>I</a:t>
                </a:r>
                <a:r>
                  <a:rPr sz="1000" spc="-85" dirty="0">
                    <a:latin typeface="Tahoma" panose="020B0604030504040204" pitchFamily="34" charset="0"/>
                    <a:ea typeface="Tahoma" panose="020B0604030504040204" pitchFamily="34" charset="0"/>
                    <a:cs typeface="Tahoma" panose="020B0604030504040204" pitchFamily="34" charset="0"/>
                  </a:rPr>
                  <a:t> </a:t>
                </a:r>
                <a:r>
                  <a:rPr sz="1000" spc="-35" dirty="0">
                    <a:latin typeface="Tahoma" panose="020B0604030504040204" pitchFamily="34" charset="0"/>
                    <a:ea typeface="Tahoma" panose="020B0604030504040204" pitchFamily="34" charset="0"/>
                    <a:cs typeface="Tahoma" panose="020B0604030504040204" pitchFamily="34" charset="0"/>
                  </a:rPr>
                  <a:t>LEAVE:</a:t>
                </a:r>
              </a:p>
            </p:txBody>
          </p:sp>
          <p:grpSp>
            <p:nvGrpSpPr>
              <p:cNvPr id="56" name="object 32"/>
              <p:cNvGrpSpPr/>
              <p:nvPr/>
            </p:nvGrpSpPr>
            <p:grpSpPr>
              <a:xfrm>
                <a:off x="233764" y="7431014"/>
                <a:ext cx="383922" cy="176163"/>
                <a:chOff x="0" y="0"/>
                <a:chExt cx="383920" cy="176161"/>
              </a:xfrm>
            </p:grpSpPr>
            <p:sp>
              <p:nvSpPr>
                <p:cNvPr id="57" name="Shape"/>
                <p:cNvSpPr/>
                <p:nvPr/>
              </p:nvSpPr>
              <p:spPr>
                <a:xfrm>
                  <a:off x="0" y="0"/>
                  <a:ext cx="383922" cy="176162"/>
                </a:xfrm>
                <a:custGeom>
                  <a:avLst/>
                  <a:gdLst/>
                  <a:ahLst/>
                  <a:cxnLst>
                    <a:cxn ang="0">
                      <a:pos x="wd2" y="hd2"/>
                    </a:cxn>
                    <a:cxn ang="5400000">
                      <a:pos x="wd2" y="hd2"/>
                    </a:cxn>
                    <a:cxn ang="10800000">
                      <a:pos x="wd2" y="hd2"/>
                    </a:cxn>
                    <a:cxn ang="16200000">
                      <a:pos x="wd2" y="hd2"/>
                    </a:cxn>
                  </a:cxnLst>
                  <a:rect l="0" t="0" r="r" b="b"/>
                  <a:pathLst>
                    <a:path w="21600" h="21600" extrusionOk="0">
                      <a:moveTo>
                        <a:pt x="21600" y="14868"/>
                      </a:moveTo>
                      <a:lnTo>
                        <a:pt x="21553" y="14685"/>
                      </a:lnTo>
                      <a:lnTo>
                        <a:pt x="20389" y="13186"/>
                      </a:lnTo>
                      <a:lnTo>
                        <a:pt x="20089" y="13088"/>
                      </a:lnTo>
                      <a:lnTo>
                        <a:pt x="15888" y="15167"/>
                      </a:lnTo>
                      <a:lnTo>
                        <a:pt x="15788" y="15135"/>
                      </a:lnTo>
                      <a:lnTo>
                        <a:pt x="14819" y="13887"/>
                      </a:lnTo>
                      <a:lnTo>
                        <a:pt x="13354" y="12003"/>
                      </a:lnTo>
                      <a:lnTo>
                        <a:pt x="15436" y="9412"/>
                      </a:lnTo>
                      <a:lnTo>
                        <a:pt x="15457" y="9343"/>
                      </a:lnTo>
                      <a:lnTo>
                        <a:pt x="15475" y="9279"/>
                      </a:lnTo>
                      <a:lnTo>
                        <a:pt x="15484" y="8991"/>
                      </a:lnTo>
                      <a:lnTo>
                        <a:pt x="15454" y="8856"/>
                      </a:lnTo>
                      <a:lnTo>
                        <a:pt x="14669" y="7727"/>
                      </a:lnTo>
                      <a:lnTo>
                        <a:pt x="13502" y="6048"/>
                      </a:lnTo>
                      <a:lnTo>
                        <a:pt x="13151" y="5866"/>
                      </a:lnTo>
                      <a:lnTo>
                        <a:pt x="5177" y="7727"/>
                      </a:lnTo>
                      <a:lnTo>
                        <a:pt x="5139" y="7387"/>
                      </a:lnTo>
                      <a:lnTo>
                        <a:pt x="7366" y="5282"/>
                      </a:lnTo>
                      <a:lnTo>
                        <a:pt x="7983" y="5090"/>
                      </a:lnTo>
                      <a:lnTo>
                        <a:pt x="4836" y="1042"/>
                      </a:lnTo>
                      <a:lnTo>
                        <a:pt x="3643" y="182"/>
                      </a:lnTo>
                      <a:lnTo>
                        <a:pt x="2193" y="0"/>
                      </a:lnTo>
                      <a:lnTo>
                        <a:pt x="872" y="476"/>
                      </a:lnTo>
                      <a:lnTo>
                        <a:pt x="68" y="1594"/>
                      </a:lnTo>
                      <a:lnTo>
                        <a:pt x="0" y="3146"/>
                      </a:lnTo>
                      <a:lnTo>
                        <a:pt x="476" y="4807"/>
                      </a:lnTo>
                      <a:lnTo>
                        <a:pt x="1265" y="6381"/>
                      </a:lnTo>
                      <a:lnTo>
                        <a:pt x="2138" y="7668"/>
                      </a:lnTo>
                      <a:lnTo>
                        <a:pt x="5864" y="12517"/>
                      </a:lnTo>
                      <a:lnTo>
                        <a:pt x="6761" y="9437"/>
                      </a:lnTo>
                      <a:lnTo>
                        <a:pt x="7210" y="9343"/>
                      </a:lnTo>
                      <a:lnTo>
                        <a:pt x="8025" y="10162"/>
                      </a:lnTo>
                      <a:lnTo>
                        <a:pt x="8976" y="11595"/>
                      </a:lnTo>
                      <a:lnTo>
                        <a:pt x="9831" y="13339"/>
                      </a:lnTo>
                      <a:lnTo>
                        <a:pt x="9672" y="13887"/>
                      </a:lnTo>
                      <a:lnTo>
                        <a:pt x="8841" y="12355"/>
                      </a:lnTo>
                      <a:lnTo>
                        <a:pt x="7983" y="11146"/>
                      </a:lnTo>
                      <a:lnTo>
                        <a:pt x="7271" y="10492"/>
                      </a:lnTo>
                      <a:lnTo>
                        <a:pt x="6880" y="10620"/>
                      </a:lnTo>
                      <a:lnTo>
                        <a:pt x="6162" y="13085"/>
                      </a:lnTo>
                      <a:lnTo>
                        <a:pt x="6326" y="13968"/>
                      </a:lnTo>
                      <a:lnTo>
                        <a:pt x="7044" y="15121"/>
                      </a:lnTo>
                      <a:lnTo>
                        <a:pt x="7096" y="15177"/>
                      </a:lnTo>
                      <a:lnTo>
                        <a:pt x="6869" y="15306"/>
                      </a:lnTo>
                      <a:lnTo>
                        <a:pt x="6711" y="15848"/>
                      </a:lnTo>
                      <a:lnTo>
                        <a:pt x="6553" y="16390"/>
                      </a:lnTo>
                      <a:lnTo>
                        <a:pt x="6623" y="17084"/>
                      </a:lnTo>
                      <a:lnTo>
                        <a:pt x="7111" y="17713"/>
                      </a:lnTo>
                      <a:lnTo>
                        <a:pt x="7437" y="17528"/>
                      </a:lnTo>
                      <a:lnTo>
                        <a:pt x="7753" y="16444"/>
                      </a:lnTo>
                      <a:lnTo>
                        <a:pt x="7690" y="15821"/>
                      </a:lnTo>
                      <a:lnTo>
                        <a:pt x="8084" y="16248"/>
                      </a:lnTo>
                      <a:lnTo>
                        <a:pt x="9212" y="17058"/>
                      </a:lnTo>
                      <a:lnTo>
                        <a:pt x="9249" y="16930"/>
                      </a:lnTo>
                      <a:lnTo>
                        <a:pt x="10703" y="18820"/>
                      </a:lnTo>
                      <a:lnTo>
                        <a:pt x="11680" y="19481"/>
                      </a:lnTo>
                      <a:lnTo>
                        <a:pt x="13376" y="20255"/>
                      </a:lnTo>
                      <a:lnTo>
                        <a:pt x="15219" y="20980"/>
                      </a:lnTo>
                      <a:lnTo>
                        <a:pt x="16923" y="21600"/>
                      </a:lnTo>
                      <a:lnTo>
                        <a:pt x="17221" y="21461"/>
                      </a:lnTo>
                      <a:lnTo>
                        <a:pt x="20489" y="16930"/>
                      </a:lnTo>
                      <a:lnTo>
                        <a:pt x="21546" y="15463"/>
                      </a:lnTo>
                      <a:lnTo>
                        <a:pt x="21596" y="15271"/>
                      </a:lnTo>
                      <a:lnTo>
                        <a:pt x="21597" y="15167"/>
                      </a:lnTo>
                      <a:lnTo>
                        <a:pt x="21600" y="14868"/>
                      </a:lnTo>
                      <a:close/>
                    </a:path>
                  </a:pathLst>
                </a:custGeom>
                <a:solidFill>
                  <a:srgbClr val="0090CB"/>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58" name="Shape"/>
                <p:cNvSpPr/>
                <p:nvPr/>
              </p:nvSpPr>
              <p:spPr>
                <a:xfrm>
                  <a:off x="13245" y="62357"/>
                  <a:ext cx="144158" cy="93676"/>
                </a:xfrm>
                <a:custGeom>
                  <a:avLst/>
                  <a:gdLst/>
                  <a:ahLst/>
                  <a:cxnLst>
                    <a:cxn ang="0">
                      <a:pos x="wd2" y="hd2"/>
                    </a:cxn>
                    <a:cxn ang="5400000">
                      <a:pos x="wd2" y="hd2"/>
                    </a:cxn>
                    <a:cxn ang="10800000">
                      <a:pos x="wd2" y="hd2"/>
                    </a:cxn>
                    <a:cxn ang="16200000">
                      <a:pos x="wd2" y="hd2"/>
                    </a:cxn>
                  </a:cxnLst>
                  <a:rect l="0" t="0" r="r" b="b"/>
                  <a:pathLst>
                    <a:path w="21600" h="21600" extrusionOk="0">
                      <a:moveTo>
                        <a:pt x="21600" y="19213"/>
                      </a:moveTo>
                      <a:lnTo>
                        <a:pt x="21414" y="17907"/>
                      </a:lnTo>
                      <a:lnTo>
                        <a:pt x="20112" y="16724"/>
                      </a:lnTo>
                      <a:lnTo>
                        <a:pt x="19244" y="17073"/>
                      </a:lnTo>
                      <a:lnTo>
                        <a:pt x="18824" y="18092"/>
                      </a:lnTo>
                      <a:lnTo>
                        <a:pt x="18403" y="19114"/>
                      </a:lnTo>
                      <a:lnTo>
                        <a:pt x="18590" y="20417"/>
                      </a:lnTo>
                      <a:lnTo>
                        <a:pt x="19889" y="21600"/>
                      </a:lnTo>
                      <a:lnTo>
                        <a:pt x="20759" y="21251"/>
                      </a:lnTo>
                      <a:lnTo>
                        <a:pt x="21600" y="19213"/>
                      </a:lnTo>
                      <a:close/>
                      <a:moveTo>
                        <a:pt x="3197" y="2489"/>
                      </a:moveTo>
                      <a:lnTo>
                        <a:pt x="3010" y="1183"/>
                      </a:lnTo>
                      <a:lnTo>
                        <a:pt x="1709" y="0"/>
                      </a:lnTo>
                      <a:lnTo>
                        <a:pt x="841" y="348"/>
                      </a:lnTo>
                      <a:lnTo>
                        <a:pt x="420" y="1367"/>
                      </a:lnTo>
                      <a:lnTo>
                        <a:pt x="0" y="2387"/>
                      </a:lnTo>
                      <a:lnTo>
                        <a:pt x="186" y="3696"/>
                      </a:lnTo>
                      <a:lnTo>
                        <a:pt x="1486" y="4876"/>
                      </a:lnTo>
                      <a:lnTo>
                        <a:pt x="2356" y="4530"/>
                      </a:lnTo>
                      <a:lnTo>
                        <a:pt x="3197" y="2489"/>
                      </a:lnTo>
                      <a:close/>
                    </a:path>
                  </a:pathLst>
                </a:custGeom>
                <a:no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sp>
            <p:nvSpPr>
              <p:cNvPr id="59" name="object 33"/>
              <p:cNvSpPr/>
              <p:nvPr/>
            </p:nvSpPr>
            <p:spPr>
              <a:xfrm>
                <a:off x="217434" y="7626554"/>
                <a:ext cx="321971" cy="16917"/>
              </a:xfrm>
              <a:prstGeom prst="rect">
                <a:avLst/>
              </a:prstGeom>
              <a:solidFill>
                <a:srgbClr val="0090CB"/>
              </a:solidFill>
              <a:ln w="12700">
                <a:miter lim="400000"/>
              </a:ln>
            </p:spPr>
            <p:txBody>
              <a:bodyPr lIns="45719" rIns="45719"/>
              <a:lstStyle/>
              <a:p>
                <a:endParaRPr sz="1000">
                  <a:latin typeface="Tahoma" panose="020B0604030504040204" pitchFamily="34" charset="0"/>
                  <a:ea typeface="Tahoma" panose="020B0604030504040204" pitchFamily="34" charset="0"/>
                  <a:cs typeface="Tahoma" panose="020B0604030504040204" pitchFamily="34" charset="0"/>
                </a:endParaRPr>
              </a:p>
            </p:txBody>
          </p:sp>
        </p:grpSp>
        <p:grpSp>
          <p:nvGrpSpPr>
            <p:cNvPr id="7" name="Group 6"/>
            <p:cNvGrpSpPr/>
            <p:nvPr/>
          </p:nvGrpSpPr>
          <p:grpSpPr>
            <a:xfrm>
              <a:off x="244470" y="5673619"/>
              <a:ext cx="7322736" cy="330874"/>
              <a:chOff x="224698" y="4961380"/>
              <a:chExt cx="7322736" cy="330874"/>
            </a:xfrm>
          </p:grpSpPr>
          <p:sp>
            <p:nvSpPr>
              <p:cNvPr id="13" name="object 3"/>
              <p:cNvSpPr/>
              <p:nvPr/>
            </p:nvSpPr>
            <p:spPr>
              <a:xfrm>
                <a:off x="224698" y="5022273"/>
                <a:ext cx="7322736" cy="15388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indent="576580">
                  <a:spcBef>
                    <a:spcPts val="500"/>
                  </a:spcBef>
                  <a:defRPr sz="1200" b="1" spc="-40">
                    <a:solidFill>
                      <a:srgbClr val="0090CB"/>
                    </a:solidFill>
                    <a:latin typeface="Gotham"/>
                    <a:ea typeface="Gotham"/>
                    <a:cs typeface="Gotham"/>
                    <a:sym typeface="Gotham"/>
                  </a:defRPr>
                </a:pPr>
                <a:r>
                  <a:rPr sz="1000" dirty="0">
                    <a:latin typeface="Tahoma" panose="020B0604030504040204" pitchFamily="34" charset="0"/>
                    <a:ea typeface="Tahoma" panose="020B0604030504040204" pitchFamily="34" charset="0"/>
                    <a:cs typeface="Tahoma" panose="020B0604030504040204" pitchFamily="34" charset="0"/>
                  </a:rPr>
                  <a:t>WHAT </a:t>
                </a:r>
                <a:r>
                  <a:rPr sz="1000" spc="-10" dirty="0">
                    <a:latin typeface="Tahoma" panose="020B0604030504040204" pitchFamily="34" charset="0"/>
                    <a:ea typeface="Tahoma" panose="020B0604030504040204" pitchFamily="34" charset="0"/>
                    <a:cs typeface="Tahoma" panose="020B0604030504040204" pitchFamily="34" charset="0"/>
                  </a:rPr>
                  <a:t>IS </a:t>
                </a:r>
                <a:r>
                  <a:rPr sz="1000" spc="-25" dirty="0">
                    <a:latin typeface="Tahoma" panose="020B0604030504040204" pitchFamily="34" charset="0"/>
                    <a:ea typeface="Tahoma" panose="020B0604030504040204" pitchFamily="34" charset="0"/>
                    <a:cs typeface="Tahoma" panose="020B0604030504040204" pitchFamily="34" charset="0"/>
                  </a:rPr>
                  <a:t>OPEN/CLOSED</a:t>
                </a:r>
                <a:r>
                  <a:rPr sz="1000" spc="-30"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HERE</a:t>
                </a:r>
                <a:r>
                  <a:rPr sz="1000" spc="-15" dirty="0" smtClean="0">
                    <a:latin typeface="Tahoma" panose="020B0604030504040204" pitchFamily="34" charset="0"/>
                    <a:ea typeface="Tahoma" panose="020B0604030504040204" pitchFamily="34" charset="0"/>
                    <a:cs typeface="Tahoma" panose="020B0604030504040204" pitchFamily="34" charset="0"/>
                  </a:rPr>
                  <a:t>:</a:t>
                </a:r>
              </a:p>
            </p:txBody>
          </p:sp>
          <p:sp>
            <p:nvSpPr>
              <p:cNvPr id="60" name="object 34"/>
              <p:cNvSpPr/>
              <p:nvPr/>
            </p:nvSpPr>
            <p:spPr>
              <a:xfrm>
                <a:off x="224698" y="4961380"/>
                <a:ext cx="379914" cy="330874"/>
              </a:xfrm>
              <a:prstGeom prst="rect">
                <a:avLst/>
              </a:prstGeom>
              <a:blipFill>
                <a:blip r:embed="rId5" cstate="email">
                  <a:extLst>
                    <a:ext uri="{28A0092B-C50C-407E-A947-70E740481C1C}">
                      <a14:useLocalDpi xmlns:a14="http://schemas.microsoft.com/office/drawing/2010/main"/>
                    </a:ext>
                  </a:extLst>
                </a:blip>
                <a:stretch>
                  <a:fillRect/>
                </a:stretch>
              </a:blipFill>
              <a:ln w="12700">
                <a:miter lim="400000"/>
              </a:ln>
            </p:spPr>
            <p:txBody>
              <a:bodyPr lIns="45719" rIns="45719"/>
              <a:lstStyle/>
              <a:p>
                <a:endParaRPr sz="1000">
                  <a:latin typeface="Tahoma" panose="020B0604030504040204" pitchFamily="34" charset="0"/>
                  <a:ea typeface="Tahoma" panose="020B0604030504040204" pitchFamily="34" charset="0"/>
                  <a:cs typeface="Tahoma" panose="020B0604030504040204" pitchFamily="34" charset="0"/>
                </a:endParaRPr>
              </a:p>
            </p:txBody>
          </p:sp>
        </p:grpSp>
        <p:grpSp>
          <p:nvGrpSpPr>
            <p:cNvPr id="6" name="Group 5"/>
            <p:cNvGrpSpPr/>
            <p:nvPr/>
          </p:nvGrpSpPr>
          <p:grpSpPr>
            <a:xfrm>
              <a:off x="-18705" y="8548590"/>
              <a:ext cx="7592416" cy="2180662"/>
              <a:chOff x="-18705" y="8548590"/>
              <a:chExt cx="7592416" cy="2180662"/>
            </a:xfrm>
          </p:grpSpPr>
          <p:grpSp>
            <p:nvGrpSpPr>
              <p:cNvPr id="19" name="object 8"/>
              <p:cNvGrpSpPr/>
              <p:nvPr/>
            </p:nvGrpSpPr>
            <p:grpSpPr>
              <a:xfrm>
                <a:off x="-18704" y="9454254"/>
                <a:ext cx="7559994" cy="1274408"/>
                <a:chOff x="0" y="0"/>
                <a:chExt cx="7559992" cy="1274407"/>
              </a:xfrm>
            </p:grpSpPr>
            <p:sp>
              <p:nvSpPr>
                <p:cNvPr id="20" name="object 9"/>
                <p:cNvSpPr/>
                <p:nvPr/>
              </p:nvSpPr>
              <p:spPr>
                <a:xfrm>
                  <a:off x="0" y="0"/>
                  <a:ext cx="7559993" cy="441007"/>
                </a:xfrm>
                <a:prstGeom prst="rect">
                  <a:avLst/>
                </a:prstGeom>
                <a:solidFill>
                  <a:srgbClr val="0090CD"/>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21" name="object 10"/>
                <p:cNvSpPr/>
                <p:nvPr/>
              </p:nvSpPr>
              <p:spPr>
                <a:xfrm>
                  <a:off x="0" y="443204"/>
                  <a:ext cx="7559993" cy="831204"/>
                </a:xfrm>
                <a:prstGeom prst="rect">
                  <a:avLst/>
                </a:prstGeom>
                <a:solidFill>
                  <a:srgbClr val="EF464E"/>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sp>
            <p:nvSpPr>
              <p:cNvPr id="22" name="object 11"/>
              <p:cNvSpPr/>
              <p:nvPr/>
            </p:nvSpPr>
            <p:spPr>
              <a:xfrm>
                <a:off x="-18705" y="9897461"/>
                <a:ext cx="7560314" cy="61555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180975" marR="1855470">
                  <a:spcBef>
                    <a:spcPts val="600"/>
                  </a:spcBef>
                  <a:defRPr sz="1000" spc="-9">
                    <a:solidFill>
                      <a:srgbClr val="FFFFFF"/>
                    </a:solidFill>
                    <a:latin typeface="Gotham-Book"/>
                    <a:ea typeface="Gotham-Book"/>
                    <a:cs typeface="Gotham-Book"/>
                    <a:sym typeface="Gotham-Book"/>
                  </a:defRPr>
                </a:pPr>
                <a:r>
                  <a:rPr sz="1000" dirty="0">
                    <a:latin typeface="Tahoma" panose="020B0604030504040204" pitchFamily="34" charset="0"/>
                    <a:ea typeface="Tahoma" panose="020B0604030504040204" pitchFamily="34" charset="0"/>
                    <a:cs typeface="Tahoma" panose="020B0604030504040204" pitchFamily="34" charset="0"/>
                  </a:rPr>
                  <a:t>Our</a:t>
                </a:r>
                <a:r>
                  <a:rPr sz="1000" spc="-39" dirty="0">
                    <a:latin typeface="Tahoma" panose="020B0604030504040204" pitchFamily="34" charset="0"/>
                    <a:ea typeface="Tahoma" panose="020B0604030504040204" pitchFamily="34" charset="0"/>
                    <a:cs typeface="Tahoma" panose="020B0604030504040204" pitchFamily="34" charset="0"/>
                  </a:rPr>
                  <a:t> </a:t>
                </a:r>
                <a:r>
                  <a:rPr sz="1000" spc="-25" dirty="0">
                    <a:latin typeface="Tahoma" panose="020B0604030504040204" pitchFamily="34" charset="0"/>
                    <a:ea typeface="Tahoma" panose="020B0604030504040204" pitchFamily="34" charset="0"/>
                    <a:cs typeface="Tahoma" panose="020B0604030504040204" pitchFamily="34" charset="0"/>
                  </a:rPr>
                  <a:t>travel</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experts</a:t>
                </a:r>
                <a:r>
                  <a:rPr sz="1000" spc="-35"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are</a:t>
                </a:r>
                <a:r>
                  <a:rPr sz="1000" spc="-39" dirty="0">
                    <a:latin typeface="Tahoma" panose="020B0604030504040204" pitchFamily="34" charset="0"/>
                    <a:ea typeface="Tahoma" panose="020B0604030504040204" pitchFamily="34" charset="0"/>
                    <a:cs typeface="Tahoma" panose="020B0604030504040204" pitchFamily="34" charset="0"/>
                  </a:rPr>
                  <a:t> </a:t>
                </a:r>
                <a:r>
                  <a:rPr sz="1000" spc="-19" dirty="0">
                    <a:latin typeface="Tahoma" panose="020B0604030504040204" pitchFamily="34" charset="0"/>
                    <a:ea typeface="Tahoma" panose="020B0604030504040204" pitchFamily="34" charset="0"/>
                    <a:cs typeface="Tahoma" panose="020B0604030504040204" pitchFamily="34" charset="0"/>
                  </a:rPr>
                  <a:t>available</a:t>
                </a:r>
                <a:r>
                  <a:rPr sz="1000" spc="-35" dirty="0">
                    <a:latin typeface="Tahoma" panose="020B0604030504040204" pitchFamily="34" charset="0"/>
                    <a:ea typeface="Tahoma" panose="020B0604030504040204" pitchFamily="34" charset="0"/>
                    <a:cs typeface="Tahoma" panose="020B0604030504040204" pitchFamily="34" charset="0"/>
                  </a:rPr>
                  <a:t> </a:t>
                </a:r>
                <a:r>
                  <a:rPr sz="1000" spc="-19" dirty="0">
                    <a:latin typeface="Tahoma" panose="020B0604030504040204" pitchFamily="34" charset="0"/>
                    <a:ea typeface="Tahoma" panose="020B0604030504040204" pitchFamily="34" charset="0"/>
                    <a:cs typeface="Tahoma" panose="020B0604030504040204" pitchFamily="34" charset="0"/>
                  </a:rPr>
                  <a:t>to</a:t>
                </a:r>
                <a:r>
                  <a:rPr sz="1000" spc="-39"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support</a:t>
                </a:r>
                <a:r>
                  <a:rPr sz="1000" spc="-39" dirty="0">
                    <a:latin typeface="Tahoma" panose="020B0604030504040204" pitchFamily="34" charset="0"/>
                    <a:ea typeface="Tahoma" panose="020B0604030504040204" pitchFamily="34" charset="0"/>
                    <a:cs typeface="Tahoma" panose="020B0604030504040204" pitchFamily="34" charset="0"/>
                  </a:rPr>
                  <a:t> </a:t>
                </a:r>
                <a:r>
                  <a:rPr sz="1000" spc="-25" dirty="0">
                    <a:latin typeface="Tahoma" panose="020B0604030504040204" pitchFamily="34" charset="0"/>
                    <a:ea typeface="Tahoma" panose="020B0604030504040204" pitchFamily="34" charset="0"/>
                    <a:cs typeface="Tahoma" panose="020B0604030504040204" pitchFamily="34" charset="0"/>
                  </a:rPr>
                  <a:t>with</a:t>
                </a:r>
                <a:r>
                  <a:rPr sz="1000" spc="-35" dirty="0">
                    <a:latin typeface="Tahoma" panose="020B0604030504040204" pitchFamily="34" charset="0"/>
                    <a:ea typeface="Tahoma" panose="020B0604030504040204" pitchFamily="34" charset="0"/>
                    <a:cs typeface="Tahoma" panose="020B0604030504040204" pitchFamily="34" charset="0"/>
                  </a:rPr>
                  <a:t> </a:t>
                </a:r>
                <a:r>
                  <a:rPr sz="1000" spc="-19" dirty="0">
                    <a:latin typeface="Tahoma" panose="020B0604030504040204" pitchFamily="34" charset="0"/>
                    <a:ea typeface="Tahoma" panose="020B0604030504040204" pitchFamily="34" charset="0"/>
                    <a:cs typeface="Tahoma" panose="020B0604030504040204" pitchFamily="34" charset="0"/>
                  </a:rPr>
                  <a:t>your</a:t>
                </a:r>
                <a:r>
                  <a:rPr sz="1000" spc="-39" dirty="0">
                    <a:latin typeface="Tahoma" panose="020B0604030504040204" pitchFamily="34" charset="0"/>
                    <a:ea typeface="Tahoma" panose="020B0604030504040204" pitchFamily="34" charset="0"/>
                    <a:cs typeface="Tahoma" panose="020B0604030504040204" pitchFamily="34" charset="0"/>
                  </a:rPr>
                  <a:t> </a:t>
                </a:r>
                <a:r>
                  <a:rPr sz="1000" spc="-25" dirty="0">
                    <a:latin typeface="Tahoma" panose="020B0604030504040204" pitchFamily="34" charset="0"/>
                    <a:ea typeface="Tahoma" panose="020B0604030504040204" pitchFamily="34" charset="0"/>
                    <a:cs typeface="Tahoma" panose="020B0604030504040204" pitchFamily="34" charset="0"/>
                  </a:rPr>
                  <a:t>travel</a:t>
                </a:r>
                <a:r>
                  <a:rPr sz="1000" spc="-35"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booking</a:t>
                </a:r>
                <a:r>
                  <a:rPr sz="1000" spc="-39"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or</a:t>
                </a:r>
                <a:r>
                  <a:rPr sz="1000" spc="-39" dirty="0">
                    <a:latin typeface="Tahoma" panose="020B0604030504040204" pitchFamily="34" charset="0"/>
                    <a:ea typeface="Tahoma" panose="020B0604030504040204" pitchFamily="34" charset="0"/>
                    <a:cs typeface="Tahoma" panose="020B0604030504040204" pitchFamily="34" charset="0"/>
                  </a:rPr>
                  <a:t> </a:t>
                </a:r>
                <a:r>
                  <a:rPr sz="1000" spc="-19" dirty="0">
                    <a:latin typeface="Tahoma" panose="020B0604030504040204" pitchFamily="34" charset="0"/>
                    <a:ea typeface="Tahoma" panose="020B0604030504040204" pitchFamily="34" charset="0"/>
                    <a:cs typeface="Tahoma" panose="020B0604030504040204" pitchFamily="34" charset="0"/>
                  </a:rPr>
                  <a:t>any</a:t>
                </a:r>
                <a:r>
                  <a:rPr sz="1000" spc="-35"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other</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enquires,  </a:t>
                </a:r>
                <a:r>
                  <a:rPr sz="1000" spc="-35" dirty="0">
                    <a:latin typeface="Tahoma" panose="020B0604030504040204" pitchFamily="34" charset="0"/>
                    <a:ea typeface="Tahoma" panose="020B0604030504040204" pitchFamily="34" charset="0"/>
                    <a:cs typeface="Tahoma" panose="020B0604030504040204" pitchFamily="34" charset="0"/>
                  </a:rPr>
                  <a:t>24/7. </a:t>
                </a:r>
                <a:r>
                  <a:rPr sz="1000" dirty="0">
                    <a:latin typeface="Tahoma" panose="020B0604030504040204" pitchFamily="34" charset="0"/>
                    <a:ea typeface="Tahoma" panose="020B0604030504040204" pitchFamily="34" charset="0"/>
                    <a:cs typeface="Tahoma" panose="020B0604030504040204" pitchFamily="34" charset="0"/>
                  </a:rPr>
                  <a:t>If </a:t>
                </a:r>
                <a:r>
                  <a:rPr sz="1000" spc="-19" dirty="0">
                    <a:latin typeface="Tahoma" panose="020B0604030504040204" pitchFamily="34" charset="0"/>
                    <a:ea typeface="Tahoma" panose="020B0604030504040204" pitchFamily="34" charset="0"/>
                    <a:cs typeface="Tahoma" panose="020B0604030504040204" pitchFamily="34" charset="0"/>
                  </a:rPr>
                  <a:t>you </a:t>
                </a:r>
                <a:r>
                  <a:rPr sz="1000" spc="-15" dirty="0" smtClean="0">
                    <a:latin typeface="Tahoma" panose="020B0604030504040204" pitchFamily="34" charset="0"/>
                    <a:ea typeface="Tahoma" panose="020B0604030504040204" pitchFamily="34" charset="0"/>
                    <a:cs typeface="Tahoma" panose="020B0604030504040204" pitchFamily="34" charset="0"/>
                  </a:rPr>
                  <a:t>are </a:t>
                </a:r>
                <a:r>
                  <a:rPr sz="1000" spc="-19" dirty="0">
                    <a:latin typeface="Tahoma" panose="020B0604030504040204" pitchFamily="34" charset="0"/>
                    <a:ea typeface="Tahoma" panose="020B0604030504040204" pitchFamily="34" charset="0"/>
                    <a:cs typeface="Tahoma" panose="020B0604030504040204" pitchFamily="34" charset="0"/>
                  </a:rPr>
                  <a:t>within </a:t>
                </a:r>
                <a:r>
                  <a:rPr sz="1000" spc="-15" dirty="0">
                    <a:latin typeface="Tahoma" panose="020B0604030504040204" pitchFamily="34" charset="0"/>
                    <a:ea typeface="Tahoma" panose="020B0604030504040204" pitchFamily="34" charset="0"/>
                    <a:cs typeface="Tahoma" panose="020B0604030504040204" pitchFamily="34" charset="0"/>
                  </a:rPr>
                  <a:t>the </a:t>
                </a:r>
                <a:r>
                  <a:rPr sz="1000" spc="-19" dirty="0">
                    <a:latin typeface="Tahoma" panose="020B0604030504040204" pitchFamily="34" charset="0"/>
                    <a:ea typeface="Tahoma" panose="020B0604030504040204" pitchFamily="34" charset="0"/>
                    <a:cs typeface="Tahoma" panose="020B0604030504040204" pitchFamily="34" charset="0"/>
                  </a:rPr>
                  <a:t>UAE, </a:t>
                </a:r>
                <a:r>
                  <a:rPr sz="1000" spc="-15" dirty="0">
                    <a:latin typeface="Tahoma" panose="020B0604030504040204" pitchFamily="34" charset="0"/>
                    <a:ea typeface="Tahoma" panose="020B0604030504040204" pitchFamily="34" charset="0"/>
                    <a:cs typeface="Tahoma" panose="020B0604030504040204" pitchFamily="34" charset="0"/>
                  </a:rPr>
                  <a:t>call </a:t>
                </a:r>
                <a:r>
                  <a:rPr sz="1000" dirty="0">
                    <a:latin typeface="Tahoma" panose="020B0604030504040204" pitchFamily="34" charset="0"/>
                    <a:ea typeface="Tahoma" panose="020B0604030504040204" pitchFamily="34" charset="0"/>
                    <a:cs typeface="Tahoma" panose="020B0604030504040204" pitchFamily="34" charset="0"/>
                  </a:rPr>
                  <a:t>us </a:t>
                </a:r>
                <a:r>
                  <a:rPr sz="1000" spc="-19" dirty="0">
                    <a:latin typeface="Tahoma" panose="020B0604030504040204" pitchFamily="34" charset="0"/>
                    <a:ea typeface="Tahoma" panose="020B0604030504040204" pitchFamily="34" charset="0"/>
                    <a:cs typeface="Tahoma" panose="020B0604030504040204" pitchFamily="34" charset="0"/>
                  </a:rPr>
                  <a:t>toll-free </a:t>
                </a:r>
                <a:r>
                  <a:rPr sz="1000" dirty="0">
                    <a:latin typeface="Tahoma" panose="020B0604030504040204" pitchFamily="34" charset="0"/>
                    <a:ea typeface="Tahoma" panose="020B0604030504040204" pitchFamily="34" charset="0"/>
                    <a:cs typeface="Tahoma" panose="020B0604030504040204" pitchFamily="34" charset="0"/>
                  </a:rPr>
                  <a:t>on </a:t>
                </a:r>
                <a:r>
                  <a:rPr sz="1000" b="1" spc="-4" dirty="0">
                    <a:latin typeface="Tahoma" panose="020B0604030504040204" pitchFamily="34" charset="0"/>
                    <a:ea typeface="Tahoma" panose="020B0604030504040204" pitchFamily="34" charset="0"/>
                    <a:cs typeface="Tahoma" panose="020B0604030504040204" pitchFamily="34" charset="0"/>
                    <a:sym typeface="Gotham"/>
                  </a:rPr>
                  <a:t>800 </a:t>
                </a:r>
                <a:r>
                  <a:rPr sz="1000" b="1" spc="-45" dirty="0">
                    <a:latin typeface="Tahoma" panose="020B0604030504040204" pitchFamily="34" charset="0"/>
                    <a:ea typeface="Tahoma" panose="020B0604030504040204" pitchFamily="34" charset="0"/>
                    <a:cs typeface="Tahoma" panose="020B0604030504040204" pitchFamily="34" charset="0"/>
                    <a:sym typeface="Gotham"/>
                  </a:rPr>
                  <a:t>DNATA </a:t>
                </a:r>
                <a:r>
                  <a:rPr sz="1000" b="1" spc="-19" dirty="0">
                    <a:latin typeface="Tahoma" panose="020B0604030504040204" pitchFamily="34" charset="0"/>
                    <a:ea typeface="Tahoma" panose="020B0604030504040204" pitchFamily="34" charset="0"/>
                    <a:cs typeface="Tahoma" panose="020B0604030504040204" pitchFamily="34" charset="0"/>
                    <a:sym typeface="Gotham"/>
                  </a:rPr>
                  <a:t>(36282), </a:t>
                </a:r>
                <a:r>
                  <a:rPr sz="1000" spc="-15" dirty="0">
                    <a:latin typeface="Tahoma" panose="020B0604030504040204" pitchFamily="34" charset="0"/>
                    <a:ea typeface="Tahoma" panose="020B0604030504040204" pitchFamily="34" charset="0"/>
                    <a:cs typeface="Tahoma" panose="020B0604030504040204" pitchFamily="34" charset="0"/>
                  </a:rPr>
                  <a:t>for </a:t>
                </a:r>
                <a:r>
                  <a:rPr sz="1000" spc="-25" dirty="0" err="1">
                    <a:latin typeface="Tahoma" panose="020B0604030504040204" pitchFamily="34" charset="0"/>
                    <a:ea typeface="Tahoma" panose="020B0604030504040204" pitchFamily="34" charset="0"/>
                    <a:cs typeface="Tahoma" panose="020B0604030504040204" pitchFamily="34" charset="0"/>
                  </a:rPr>
                  <a:t>travellers</a:t>
                </a:r>
                <a:r>
                  <a:rPr sz="1000" spc="-25"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outside</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the</a:t>
                </a:r>
                <a:r>
                  <a:rPr sz="1000" spc="-39" dirty="0">
                    <a:latin typeface="Tahoma" panose="020B0604030504040204" pitchFamily="34" charset="0"/>
                    <a:ea typeface="Tahoma" panose="020B0604030504040204" pitchFamily="34" charset="0"/>
                    <a:cs typeface="Tahoma" panose="020B0604030504040204" pitchFamily="34" charset="0"/>
                  </a:rPr>
                  <a:t> </a:t>
                </a:r>
                <a:r>
                  <a:rPr sz="1000" spc="-19" dirty="0">
                    <a:latin typeface="Tahoma" panose="020B0604030504040204" pitchFamily="34" charset="0"/>
                    <a:ea typeface="Tahoma" panose="020B0604030504040204" pitchFamily="34" charset="0"/>
                    <a:cs typeface="Tahoma" panose="020B0604030504040204" pitchFamily="34" charset="0"/>
                  </a:rPr>
                  <a:t>UAE</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please</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call</a:t>
                </a:r>
                <a:r>
                  <a:rPr sz="1000" spc="-39" dirty="0">
                    <a:latin typeface="Tahoma" panose="020B0604030504040204" pitchFamily="34" charset="0"/>
                    <a:ea typeface="Tahoma" panose="020B0604030504040204" pitchFamily="34" charset="0"/>
                    <a:cs typeface="Tahoma" panose="020B0604030504040204" pitchFamily="34" charset="0"/>
                  </a:rPr>
                  <a:t> </a:t>
                </a:r>
                <a:r>
                  <a:rPr sz="1000" b="1" spc="-15" dirty="0">
                    <a:latin typeface="Tahoma" panose="020B0604030504040204" pitchFamily="34" charset="0"/>
                    <a:ea typeface="Tahoma" panose="020B0604030504040204" pitchFamily="34" charset="0"/>
                    <a:cs typeface="Tahoma" panose="020B0604030504040204" pitchFamily="34" charset="0"/>
                    <a:sym typeface="Gotham"/>
                  </a:rPr>
                  <a:t>+971</a:t>
                </a:r>
                <a:r>
                  <a:rPr sz="1000" b="1" spc="-39" dirty="0">
                    <a:latin typeface="Tahoma" panose="020B0604030504040204" pitchFamily="34" charset="0"/>
                    <a:ea typeface="Tahoma" panose="020B0604030504040204" pitchFamily="34" charset="0"/>
                    <a:cs typeface="Tahoma" panose="020B0604030504040204" pitchFamily="34" charset="0"/>
                    <a:sym typeface="Gotham"/>
                  </a:rPr>
                  <a:t> </a:t>
                </a:r>
                <a:r>
                  <a:rPr sz="1000" b="1" spc="-45" dirty="0">
                    <a:latin typeface="Tahoma" panose="020B0604030504040204" pitchFamily="34" charset="0"/>
                    <a:ea typeface="Tahoma" panose="020B0604030504040204" pitchFamily="34" charset="0"/>
                    <a:cs typeface="Tahoma" panose="020B0604030504040204" pitchFamily="34" charset="0"/>
                    <a:sym typeface="Gotham"/>
                  </a:rPr>
                  <a:t>(4)</a:t>
                </a:r>
                <a:r>
                  <a:rPr sz="1000" b="1" spc="-39" dirty="0">
                    <a:latin typeface="Tahoma" panose="020B0604030504040204" pitchFamily="34" charset="0"/>
                    <a:ea typeface="Tahoma" panose="020B0604030504040204" pitchFamily="34" charset="0"/>
                    <a:cs typeface="Tahoma" panose="020B0604030504040204" pitchFamily="34" charset="0"/>
                    <a:sym typeface="Gotham"/>
                  </a:rPr>
                  <a:t> </a:t>
                </a:r>
                <a:r>
                  <a:rPr sz="1000" b="1" spc="-4" dirty="0">
                    <a:latin typeface="Tahoma" panose="020B0604030504040204" pitchFamily="34" charset="0"/>
                    <a:ea typeface="Tahoma" panose="020B0604030504040204" pitchFamily="34" charset="0"/>
                    <a:cs typeface="Tahoma" panose="020B0604030504040204" pitchFamily="34" charset="0"/>
                    <a:sym typeface="Gotham"/>
                  </a:rPr>
                  <a:t>316</a:t>
                </a:r>
                <a:r>
                  <a:rPr sz="1000" b="1" spc="-39" dirty="0">
                    <a:latin typeface="Tahoma" panose="020B0604030504040204" pitchFamily="34" charset="0"/>
                    <a:ea typeface="Tahoma" panose="020B0604030504040204" pitchFamily="34" charset="0"/>
                    <a:cs typeface="Tahoma" panose="020B0604030504040204" pitchFamily="34" charset="0"/>
                    <a:sym typeface="Gotham"/>
                  </a:rPr>
                  <a:t> </a:t>
                </a:r>
                <a:r>
                  <a:rPr sz="1000" b="1" dirty="0">
                    <a:latin typeface="Tahoma" panose="020B0604030504040204" pitchFamily="34" charset="0"/>
                    <a:ea typeface="Tahoma" panose="020B0604030504040204" pitchFamily="34" charset="0"/>
                    <a:cs typeface="Tahoma" panose="020B0604030504040204" pitchFamily="34" charset="0"/>
                    <a:sym typeface="Gotham"/>
                  </a:rPr>
                  <a:t>6666.</a:t>
                </a:r>
                <a:r>
                  <a:rPr sz="1000" b="1" spc="-39" dirty="0">
                    <a:latin typeface="Tahoma" panose="020B0604030504040204" pitchFamily="34" charset="0"/>
                    <a:ea typeface="Tahoma" panose="020B0604030504040204" pitchFamily="34" charset="0"/>
                    <a:cs typeface="Tahoma" panose="020B0604030504040204" pitchFamily="34" charset="0"/>
                    <a:sym typeface="Gotham"/>
                  </a:rPr>
                  <a:t> </a:t>
                </a:r>
                <a:r>
                  <a:rPr sz="1000" spc="-39" dirty="0">
                    <a:latin typeface="Tahoma" panose="020B0604030504040204" pitchFamily="34" charset="0"/>
                    <a:ea typeface="Tahoma" panose="020B0604030504040204" pitchFamily="34" charset="0"/>
                    <a:cs typeface="Tahoma" panose="020B0604030504040204" pitchFamily="34" charset="0"/>
                  </a:rPr>
                  <a:t>You </a:t>
                </a:r>
                <a:r>
                  <a:rPr sz="1000" dirty="0">
                    <a:latin typeface="Tahoma" panose="020B0604030504040204" pitchFamily="34" charset="0"/>
                    <a:ea typeface="Tahoma" panose="020B0604030504040204" pitchFamily="34" charset="0"/>
                    <a:cs typeface="Tahoma" panose="020B0604030504040204" pitchFamily="34" charset="0"/>
                  </a:rPr>
                  <a:t>can</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also</a:t>
                </a:r>
                <a:r>
                  <a:rPr sz="1000" spc="-39" dirty="0">
                    <a:latin typeface="Tahoma" panose="020B0604030504040204" pitchFamily="34" charset="0"/>
                    <a:ea typeface="Tahoma" panose="020B0604030504040204" pitchFamily="34" charset="0"/>
                    <a:cs typeface="Tahoma" panose="020B0604030504040204" pitchFamily="34" charset="0"/>
                  </a:rPr>
                  <a:t> </a:t>
                </a:r>
                <a:r>
                  <a:rPr sz="1000" spc="-19" dirty="0">
                    <a:latin typeface="Tahoma" panose="020B0604030504040204" pitchFamily="34" charset="0"/>
                    <a:ea typeface="Tahoma" panose="020B0604030504040204" pitchFamily="34" charset="0"/>
                    <a:cs typeface="Tahoma" panose="020B0604030504040204" pitchFamily="34" charset="0"/>
                  </a:rPr>
                  <a:t>visit</a:t>
                </a:r>
                <a:r>
                  <a:rPr sz="1000" spc="-39"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us</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at</a:t>
                </a:r>
                <a:r>
                  <a:rPr sz="1000" spc="-39"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one</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of</a:t>
                </a:r>
                <a:r>
                  <a:rPr sz="1000" spc="-39"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our</a:t>
                </a:r>
              </a:p>
              <a:p>
                <a:pPr marL="180975">
                  <a:defRPr sz="1000" spc="-25">
                    <a:solidFill>
                      <a:srgbClr val="FFFFFF"/>
                    </a:solidFill>
                    <a:latin typeface="Gotham-Book"/>
                    <a:ea typeface="Gotham-Book"/>
                    <a:cs typeface="Gotham-Book"/>
                    <a:sym typeface="Gotham-Book"/>
                  </a:defRPr>
                </a:pPr>
                <a:r>
                  <a:rPr sz="1000" dirty="0">
                    <a:latin typeface="Tahoma" panose="020B0604030504040204" pitchFamily="34" charset="0"/>
                    <a:ea typeface="Tahoma" panose="020B0604030504040204" pitchFamily="34" charset="0"/>
                    <a:cs typeface="Tahoma" panose="020B0604030504040204" pitchFamily="34" charset="0"/>
                  </a:rPr>
                  <a:t>travel </a:t>
                </a:r>
                <a:r>
                  <a:rPr sz="1000" spc="-19" dirty="0">
                    <a:latin typeface="Tahoma" panose="020B0604030504040204" pitchFamily="34" charset="0"/>
                    <a:ea typeface="Tahoma" panose="020B0604030504040204" pitchFamily="34" charset="0"/>
                    <a:cs typeface="Tahoma" panose="020B0604030504040204" pitchFamily="34" charset="0"/>
                  </a:rPr>
                  <a:t>stores, </a:t>
                </a:r>
                <a:r>
                  <a:rPr sz="1000" spc="-9" dirty="0">
                    <a:latin typeface="Tahoma" panose="020B0604030504040204" pitchFamily="34" charset="0"/>
                    <a:ea typeface="Tahoma" panose="020B0604030504040204" pitchFamily="34" charset="0"/>
                    <a:cs typeface="Tahoma" panose="020B0604030504040204" pitchFamily="34" charset="0"/>
                  </a:rPr>
                  <a:t>on </a:t>
                </a:r>
                <a:r>
                  <a:rPr sz="1000" b="1" spc="-30" dirty="0">
                    <a:latin typeface="Tahoma" panose="020B0604030504040204" pitchFamily="34" charset="0"/>
                    <a:ea typeface="Tahoma" panose="020B0604030504040204" pitchFamily="34" charset="0"/>
                    <a:cs typeface="Tahoma" panose="020B0604030504040204" pitchFamily="34" charset="0"/>
                    <a:sym typeface="Gotham"/>
                  </a:rPr>
                  <a:t>dnataTravel.com </a:t>
                </a:r>
                <a:r>
                  <a:rPr sz="1000" spc="-9" dirty="0">
                    <a:latin typeface="Tahoma" panose="020B0604030504040204" pitchFamily="34" charset="0"/>
                    <a:ea typeface="Tahoma" panose="020B0604030504040204" pitchFamily="34" charset="0"/>
                    <a:cs typeface="Tahoma" panose="020B0604030504040204" pitchFamily="34" charset="0"/>
                  </a:rPr>
                  <a:t>or </a:t>
                </a:r>
                <a:r>
                  <a:rPr sz="1000" spc="-15" dirty="0">
                    <a:latin typeface="Tahoma" panose="020B0604030504040204" pitchFamily="34" charset="0"/>
                    <a:ea typeface="Tahoma" panose="020B0604030504040204" pitchFamily="34" charset="0"/>
                    <a:cs typeface="Tahoma" panose="020B0604030504040204" pitchFamily="34" charset="0"/>
                  </a:rPr>
                  <a:t>email </a:t>
                </a:r>
                <a:r>
                  <a:rPr sz="1000" spc="-9" dirty="0">
                    <a:latin typeface="Tahoma" panose="020B0604030504040204" pitchFamily="34" charset="0"/>
                    <a:ea typeface="Tahoma" panose="020B0604030504040204" pitchFamily="34" charset="0"/>
                    <a:cs typeface="Tahoma" panose="020B0604030504040204" pitchFamily="34" charset="0"/>
                  </a:rPr>
                  <a:t>us </a:t>
                </a:r>
                <a:r>
                  <a:rPr sz="1000" spc="-15" dirty="0">
                    <a:latin typeface="Tahoma" panose="020B0604030504040204" pitchFamily="34" charset="0"/>
                    <a:ea typeface="Tahoma" panose="020B0604030504040204" pitchFamily="34" charset="0"/>
                    <a:cs typeface="Tahoma" panose="020B0604030504040204" pitchFamily="34" charset="0"/>
                  </a:rPr>
                  <a:t>at</a:t>
                </a:r>
                <a:r>
                  <a:rPr sz="1000" spc="-195" dirty="0">
                    <a:latin typeface="Tahoma" panose="020B0604030504040204" pitchFamily="34" charset="0"/>
                    <a:ea typeface="Tahoma" panose="020B0604030504040204" pitchFamily="34" charset="0"/>
                    <a:cs typeface="Tahoma" panose="020B0604030504040204" pitchFamily="34" charset="0"/>
                  </a:rPr>
                  <a:t> </a:t>
                </a:r>
                <a:r>
                  <a:rPr sz="1000" b="1" u="sng" spc="-19" dirty="0">
                    <a:uFill>
                      <a:solidFill>
                        <a:srgbClr val="0000FF"/>
                      </a:solidFill>
                    </a:uFill>
                    <a:latin typeface="Tahoma" panose="020B0604030504040204" pitchFamily="34" charset="0"/>
                    <a:ea typeface="Tahoma" panose="020B0604030504040204" pitchFamily="34" charset="0"/>
                    <a:cs typeface="Tahoma" panose="020B0604030504040204" pitchFamily="34" charset="0"/>
                    <a:sym typeface="Gotham"/>
                    <a:hlinkClick r:id="rId6"/>
                  </a:rPr>
                  <a:t>holidays@dnatatravel.com</a:t>
                </a:r>
              </a:p>
            </p:txBody>
          </p:sp>
          <p:sp>
            <p:nvSpPr>
              <p:cNvPr id="23" name="object 12"/>
              <p:cNvSpPr/>
              <p:nvPr/>
            </p:nvSpPr>
            <p:spPr>
              <a:xfrm>
                <a:off x="-18703" y="9454255"/>
                <a:ext cx="7560311"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indent="215900">
                  <a:spcBef>
                    <a:spcPts val="600"/>
                  </a:spcBef>
                  <a:defRPr sz="900" spc="-20">
                    <a:solidFill>
                      <a:srgbClr val="FFFFFF"/>
                    </a:solidFill>
                    <a:latin typeface="FS Joey"/>
                    <a:ea typeface="FS Joey"/>
                    <a:cs typeface="FS Joey"/>
                    <a:sym typeface="FS Joey"/>
                  </a:defRPr>
                </a:pPr>
                <a:r>
                  <a:rPr sz="1000" dirty="0">
                    <a:latin typeface="Tahoma" panose="020B0604030504040204" pitchFamily="34" charset="0"/>
                    <a:ea typeface="Tahoma" panose="020B0604030504040204" pitchFamily="34" charset="0"/>
                    <a:cs typeface="Tahoma" panose="020B0604030504040204" pitchFamily="34" charset="0"/>
                  </a:rPr>
                  <a:t>Please</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note,</a:t>
                </a:r>
                <a:r>
                  <a:rPr sz="1000" spc="-40"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as</a:t>
                </a:r>
                <a:r>
                  <a:rPr sz="1000" spc="-40"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we</a:t>
                </a:r>
                <a:r>
                  <a:rPr sz="1000" spc="-40"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are</a:t>
                </a:r>
                <a:r>
                  <a:rPr sz="1000" spc="-40"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in</a:t>
                </a:r>
                <a:r>
                  <a:rPr sz="1000" spc="-34"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the</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midst</a:t>
                </a:r>
                <a:r>
                  <a:rPr sz="1000" spc="-40"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of</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a</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dynamic</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situation</a:t>
                </a:r>
                <a:r>
                  <a:rPr sz="1000" spc="-34"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surrounding</a:t>
                </a:r>
                <a:r>
                  <a:rPr sz="1000" spc="-40"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the</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COVID-19</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pandemic</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which</a:t>
                </a:r>
                <a:r>
                  <a:rPr sz="1000" spc="-34"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is</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rapidly</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evolving,</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the</a:t>
                </a:r>
              </a:p>
              <a:p>
                <a:pPr indent="215900">
                  <a:defRPr sz="900" spc="-20">
                    <a:solidFill>
                      <a:srgbClr val="FFFFFF"/>
                    </a:solidFill>
                    <a:latin typeface="FS Joey"/>
                    <a:ea typeface="FS Joey"/>
                    <a:cs typeface="FS Joey"/>
                    <a:sym typeface="FS Joey"/>
                  </a:defRPr>
                </a:pPr>
                <a:r>
                  <a:rPr sz="1000" dirty="0">
                    <a:latin typeface="Tahoma" panose="020B0604030504040204" pitchFamily="34" charset="0"/>
                    <a:ea typeface="Tahoma" panose="020B0604030504040204" pitchFamily="34" charset="0"/>
                    <a:cs typeface="Tahoma" panose="020B0604030504040204" pitchFamily="34" charset="0"/>
                  </a:rPr>
                  <a:t>information</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presented</a:t>
                </a:r>
                <a:r>
                  <a:rPr sz="1000" spc="-40"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in</a:t>
                </a:r>
                <a:r>
                  <a:rPr sz="1000" spc="-40"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this</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document</a:t>
                </a:r>
                <a:r>
                  <a:rPr sz="1000" spc="-34"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is</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correct</a:t>
                </a:r>
                <a:r>
                  <a:rPr sz="1000" spc="-40"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at</a:t>
                </a:r>
                <a:r>
                  <a:rPr sz="1000" spc="-40"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the</a:t>
                </a:r>
                <a:r>
                  <a:rPr sz="1000" spc="-40"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time</a:t>
                </a:r>
                <a:r>
                  <a:rPr sz="1000" spc="-34"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of</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printing</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smtClean="0">
                    <a:latin typeface="Tahoma" panose="020B0604030504040204" pitchFamily="34" charset="0"/>
                    <a:ea typeface="Tahoma" panose="020B0604030504040204" pitchFamily="34" charset="0"/>
                    <a:cs typeface="Tahoma" panose="020B0604030504040204" pitchFamily="34" charset="0"/>
                  </a:rPr>
                  <a:t>(</a:t>
                </a:r>
                <a:r>
                  <a:rPr lang="en-GB" sz="1000" b="1" dirty="0" smtClean="0">
                    <a:latin typeface="Tahoma" panose="020B0604030504040204" pitchFamily="34" charset="0"/>
                    <a:ea typeface="Tahoma" panose="020B0604030504040204" pitchFamily="34" charset="0"/>
                    <a:cs typeface="Tahoma" panose="020B0604030504040204" pitchFamily="34" charset="0"/>
                  </a:rPr>
                  <a:t>XXXXXX</a:t>
                </a:r>
                <a:r>
                  <a:rPr sz="1000" dirty="0" smtClean="0">
                    <a:latin typeface="Tahoma" panose="020B0604030504040204" pitchFamily="34" charset="0"/>
                    <a:ea typeface="Tahoma" panose="020B0604030504040204" pitchFamily="34" charset="0"/>
                    <a:cs typeface="Tahoma" panose="020B0604030504040204" pitchFamily="34" charset="0"/>
                  </a:rPr>
                  <a:t>).</a:t>
                </a:r>
                <a:r>
                  <a:rPr sz="1000" spc="-34" dirty="0" smtClean="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This</a:t>
                </a:r>
                <a:r>
                  <a:rPr sz="1000" spc="-40"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will</a:t>
                </a:r>
                <a:r>
                  <a:rPr sz="1000" spc="-40"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be</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updated</a:t>
                </a:r>
                <a:r>
                  <a:rPr sz="1000" spc="-34"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on</a:t>
                </a:r>
                <a:r>
                  <a:rPr sz="1000" spc="-40"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an</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ongoing</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basis.</a:t>
                </a:r>
              </a:p>
            </p:txBody>
          </p:sp>
          <p:sp>
            <p:nvSpPr>
              <p:cNvPr id="24" name="object 13"/>
              <p:cNvSpPr/>
              <p:nvPr/>
            </p:nvSpPr>
            <p:spPr>
              <a:xfrm>
                <a:off x="5234939" y="8622938"/>
                <a:ext cx="2306360" cy="210572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rgbClr val="0090CD"/>
              </a:solidFill>
              <a:ln w="12700">
                <a:miter lim="400000"/>
              </a:ln>
            </p:spPr>
            <p:txBody>
              <a:bodyPr lIns="45719" rIns="45719"/>
              <a:lstStyle/>
              <a:p>
                <a:endParaRPr sz="1000">
                  <a:latin typeface="Tahoma" panose="020B0604030504040204" pitchFamily="34" charset="0"/>
                  <a:ea typeface="Tahoma" panose="020B0604030504040204" pitchFamily="34" charset="0"/>
                  <a:cs typeface="Tahoma" panose="020B0604030504040204" pitchFamily="34" charset="0"/>
                </a:endParaRPr>
              </a:p>
            </p:txBody>
          </p:sp>
          <p:grpSp>
            <p:nvGrpSpPr>
              <p:cNvPr id="25" name="object 14"/>
              <p:cNvGrpSpPr/>
              <p:nvPr/>
            </p:nvGrpSpPr>
            <p:grpSpPr>
              <a:xfrm>
                <a:off x="5175623" y="8573930"/>
                <a:ext cx="2365669" cy="2154733"/>
                <a:chOff x="0" y="0"/>
                <a:chExt cx="2365668" cy="2154732"/>
              </a:xfrm>
            </p:grpSpPr>
            <p:sp>
              <p:nvSpPr>
                <p:cNvPr id="26" name="object 15"/>
                <p:cNvSpPr/>
                <p:nvPr/>
              </p:nvSpPr>
              <p:spPr>
                <a:xfrm>
                  <a:off x="0" y="0"/>
                  <a:ext cx="2365669" cy="215473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rgbClr val="FFFFFF"/>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27" name="object 16"/>
                <p:cNvSpPr/>
                <p:nvPr/>
              </p:nvSpPr>
              <p:spPr>
                <a:xfrm>
                  <a:off x="836475" y="1801434"/>
                  <a:ext cx="380603" cy="81255"/>
                </a:xfrm>
                <a:prstGeom prst="rect">
                  <a:avLst/>
                </a:prstGeom>
                <a:blipFill rotWithShape="1">
                  <a:blip r:embed="rId7"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28" name="object 17"/>
                <p:cNvSpPr/>
                <p:nvPr/>
              </p:nvSpPr>
              <p:spPr>
                <a:xfrm>
                  <a:off x="1238648" y="1802779"/>
                  <a:ext cx="67082" cy="78563"/>
                </a:xfrm>
                <a:prstGeom prst="rect">
                  <a:avLst/>
                </a:prstGeom>
                <a:blipFill rotWithShape="1">
                  <a:blip r:embed="rId8"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29" name="object 18"/>
                <p:cNvSpPr/>
                <p:nvPr/>
              </p:nvSpPr>
              <p:spPr>
                <a:xfrm>
                  <a:off x="1351196" y="1802779"/>
                  <a:ext cx="137411" cy="78565"/>
                </a:xfrm>
                <a:prstGeom prst="rect">
                  <a:avLst/>
                </a:prstGeom>
                <a:blipFill rotWithShape="1">
                  <a:blip r:embed="rId9"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30" name="object 19"/>
                <p:cNvSpPr/>
                <p:nvPr/>
              </p:nvSpPr>
              <p:spPr>
                <a:xfrm>
                  <a:off x="1510183" y="1802779"/>
                  <a:ext cx="55742" cy="78563"/>
                </a:xfrm>
                <a:custGeom>
                  <a:avLst/>
                  <a:gdLst/>
                  <a:ahLst/>
                  <a:cxnLst>
                    <a:cxn ang="0">
                      <a:pos x="wd2" y="hd2"/>
                    </a:cxn>
                    <a:cxn ang="5400000">
                      <a:pos x="wd2" y="hd2"/>
                    </a:cxn>
                    <a:cxn ang="10800000">
                      <a:pos x="wd2" y="hd2"/>
                    </a:cxn>
                    <a:cxn ang="16200000">
                      <a:pos x="wd2" y="hd2"/>
                    </a:cxn>
                  </a:cxnLst>
                  <a:rect l="0" t="0" r="r" b="b"/>
                  <a:pathLst>
                    <a:path w="21600" h="21600" extrusionOk="0">
                      <a:moveTo>
                        <a:pt x="21388" y="0"/>
                      </a:moveTo>
                      <a:lnTo>
                        <a:pt x="0" y="0"/>
                      </a:lnTo>
                      <a:lnTo>
                        <a:pt x="0" y="21600"/>
                      </a:lnTo>
                      <a:lnTo>
                        <a:pt x="21600" y="21600"/>
                      </a:lnTo>
                      <a:lnTo>
                        <a:pt x="21600" y="19379"/>
                      </a:lnTo>
                      <a:lnTo>
                        <a:pt x="3342" y="19379"/>
                      </a:lnTo>
                      <a:lnTo>
                        <a:pt x="3342" y="11819"/>
                      </a:lnTo>
                      <a:lnTo>
                        <a:pt x="19489" y="11819"/>
                      </a:lnTo>
                      <a:lnTo>
                        <a:pt x="19489" y="9595"/>
                      </a:lnTo>
                      <a:lnTo>
                        <a:pt x="3342" y="9595"/>
                      </a:lnTo>
                      <a:lnTo>
                        <a:pt x="3342" y="2221"/>
                      </a:lnTo>
                      <a:lnTo>
                        <a:pt x="21388" y="2221"/>
                      </a:lnTo>
                      <a:lnTo>
                        <a:pt x="21388" y="0"/>
                      </a:lnTo>
                      <a:close/>
                    </a:path>
                  </a:pathLst>
                </a:custGeom>
                <a:solidFill>
                  <a:srgbClr val="FFFFFF"/>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31" name="object 20"/>
                <p:cNvSpPr/>
                <p:nvPr/>
              </p:nvSpPr>
              <p:spPr>
                <a:xfrm>
                  <a:off x="1615958" y="1801434"/>
                  <a:ext cx="351920" cy="81255"/>
                </a:xfrm>
                <a:prstGeom prst="rect">
                  <a:avLst/>
                </a:prstGeom>
                <a:blipFill rotWithShape="1">
                  <a:blip r:embed="rId10"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32" name="object 21"/>
                <p:cNvSpPr/>
                <p:nvPr/>
              </p:nvSpPr>
              <p:spPr>
                <a:xfrm>
                  <a:off x="1990220" y="1801434"/>
                  <a:ext cx="152251" cy="81255"/>
                </a:xfrm>
                <a:prstGeom prst="rect">
                  <a:avLst/>
                </a:prstGeom>
                <a:blipFill rotWithShape="1">
                  <a:blip r:embed="rId11"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nvGrpSpPr>
                <p:cNvPr id="33" name="object 22"/>
                <p:cNvGrpSpPr/>
                <p:nvPr/>
              </p:nvGrpSpPr>
              <p:grpSpPr>
                <a:xfrm>
                  <a:off x="824865" y="1544244"/>
                  <a:ext cx="294907" cy="182207"/>
                  <a:chOff x="0" y="0"/>
                  <a:chExt cx="294906" cy="182206"/>
                </a:xfrm>
              </p:grpSpPr>
              <p:sp>
                <p:nvSpPr>
                  <p:cNvPr id="43" name="Shape"/>
                  <p:cNvSpPr/>
                  <p:nvPr/>
                </p:nvSpPr>
                <p:spPr>
                  <a:xfrm>
                    <a:off x="0" y="0"/>
                    <a:ext cx="139142" cy="18220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7811" y="0"/>
                        </a:lnTo>
                        <a:lnTo>
                          <a:pt x="17811" y="5173"/>
                        </a:lnTo>
                        <a:lnTo>
                          <a:pt x="10238" y="5173"/>
                        </a:lnTo>
                        <a:lnTo>
                          <a:pt x="6459" y="5721"/>
                        </a:lnTo>
                        <a:lnTo>
                          <a:pt x="3182" y="7306"/>
                        </a:lnTo>
                        <a:lnTo>
                          <a:pt x="873" y="9849"/>
                        </a:lnTo>
                        <a:lnTo>
                          <a:pt x="0" y="13265"/>
                        </a:lnTo>
                        <a:lnTo>
                          <a:pt x="858" y="16623"/>
                        </a:lnTo>
                        <a:lnTo>
                          <a:pt x="3190" y="19260"/>
                        </a:lnTo>
                        <a:lnTo>
                          <a:pt x="6634" y="20983"/>
                        </a:lnTo>
                        <a:lnTo>
                          <a:pt x="10824" y="21600"/>
                        </a:lnTo>
                        <a:lnTo>
                          <a:pt x="15232" y="20915"/>
                        </a:lnTo>
                        <a:lnTo>
                          <a:pt x="18633" y="19065"/>
                        </a:lnTo>
                        <a:lnTo>
                          <a:pt x="20823" y="16365"/>
                        </a:lnTo>
                        <a:lnTo>
                          <a:pt x="21600" y="13128"/>
                        </a:lnTo>
                        <a:lnTo>
                          <a:pt x="21600" y="8375"/>
                        </a:lnTo>
                        <a:lnTo>
                          <a:pt x="17811" y="8375"/>
                        </a:lnTo>
                        <a:lnTo>
                          <a:pt x="17811" y="13131"/>
                        </a:lnTo>
                        <a:lnTo>
                          <a:pt x="17357" y="15108"/>
                        </a:lnTo>
                        <a:lnTo>
                          <a:pt x="16022" y="16949"/>
                        </a:lnTo>
                        <a:lnTo>
                          <a:pt x="13834" y="18310"/>
                        </a:lnTo>
                        <a:lnTo>
                          <a:pt x="10828" y="18840"/>
                        </a:lnTo>
                        <a:lnTo>
                          <a:pt x="8115" y="18402"/>
                        </a:lnTo>
                        <a:lnTo>
                          <a:pt x="5893" y="17208"/>
                        </a:lnTo>
                        <a:lnTo>
                          <a:pt x="4389" y="15436"/>
                        </a:lnTo>
                        <a:lnTo>
                          <a:pt x="3833" y="13265"/>
                        </a:lnTo>
                        <a:lnTo>
                          <a:pt x="4231" y="11492"/>
                        </a:lnTo>
                        <a:lnTo>
                          <a:pt x="5510" y="9751"/>
                        </a:lnTo>
                        <a:lnTo>
                          <a:pt x="7786" y="8425"/>
                        </a:lnTo>
                        <a:lnTo>
                          <a:pt x="11180" y="7898"/>
                        </a:lnTo>
                        <a:lnTo>
                          <a:pt x="17572" y="7898"/>
                        </a:lnTo>
                        <a:lnTo>
                          <a:pt x="21600" y="5173"/>
                        </a:lnTo>
                        <a:lnTo>
                          <a:pt x="21600" y="0"/>
                        </a:lnTo>
                        <a:close/>
                      </a:path>
                    </a:pathLst>
                  </a:custGeom>
                  <a:solidFill>
                    <a:srgbClr val="FFFFFF"/>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44" name="Triangle"/>
                  <p:cNvSpPr/>
                  <p:nvPr/>
                </p:nvSpPr>
                <p:spPr>
                  <a:xfrm>
                    <a:off x="139128" y="43662"/>
                    <a:ext cx="28500" cy="2523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0"/>
                        </a:lnTo>
                        <a:close/>
                      </a:path>
                    </a:pathLst>
                  </a:custGeom>
                  <a:solidFill>
                    <a:srgbClr val="FFFFFF"/>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45" name="Shape"/>
                  <p:cNvSpPr/>
                  <p:nvPr/>
                </p:nvSpPr>
                <p:spPr>
                  <a:xfrm>
                    <a:off x="167640" y="38849"/>
                    <a:ext cx="127267" cy="140044"/>
                  </a:xfrm>
                  <a:custGeom>
                    <a:avLst/>
                    <a:gdLst/>
                    <a:ahLst/>
                    <a:cxnLst>
                      <a:cxn ang="0">
                        <a:pos x="wd2" y="hd2"/>
                      </a:cxn>
                      <a:cxn ang="5400000">
                        <a:pos x="wd2" y="hd2"/>
                      </a:cxn>
                      <a:cxn ang="10800000">
                        <a:pos x="wd2" y="hd2"/>
                      </a:cxn>
                      <a:cxn ang="16200000">
                        <a:pos x="wd2" y="hd2"/>
                      </a:cxn>
                    </a:cxnLst>
                    <a:rect l="0" t="0" r="r" b="b"/>
                    <a:pathLst>
                      <a:path w="21600" h="21600" extrusionOk="0">
                        <a:moveTo>
                          <a:pt x="21600" y="8991"/>
                        </a:moveTo>
                        <a:lnTo>
                          <a:pt x="20835" y="4531"/>
                        </a:lnTo>
                        <a:lnTo>
                          <a:pt x="18809" y="1781"/>
                        </a:lnTo>
                        <a:lnTo>
                          <a:pt x="15925" y="388"/>
                        </a:lnTo>
                        <a:lnTo>
                          <a:pt x="12586" y="0"/>
                        </a:lnTo>
                        <a:lnTo>
                          <a:pt x="9784" y="339"/>
                        </a:lnTo>
                        <a:lnTo>
                          <a:pt x="7277" y="1230"/>
                        </a:lnTo>
                        <a:lnTo>
                          <a:pt x="5274" y="2488"/>
                        </a:lnTo>
                        <a:lnTo>
                          <a:pt x="3983" y="3927"/>
                        </a:lnTo>
                        <a:lnTo>
                          <a:pt x="3983" y="742"/>
                        </a:lnTo>
                        <a:lnTo>
                          <a:pt x="0" y="742"/>
                        </a:lnTo>
                        <a:lnTo>
                          <a:pt x="0" y="21600"/>
                        </a:lnTo>
                        <a:lnTo>
                          <a:pt x="4414" y="21600"/>
                        </a:lnTo>
                        <a:lnTo>
                          <a:pt x="4414" y="8678"/>
                        </a:lnTo>
                        <a:lnTo>
                          <a:pt x="5147" y="6257"/>
                        </a:lnTo>
                        <a:lnTo>
                          <a:pt x="6966" y="4527"/>
                        </a:lnTo>
                        <a:lnTo>
                          <a:pt x="9309" y="3489"/>
                        </a:lnTo>
                        <a:lnTo>
                          <a:pt x="11609" y="3142"/>
                        </a:lnTo>
                        <a:lnTo>
                          <a:pt x="14530" y="3645"/>
                        </a:lnTo>
                        <a:lnTo>
                          <a:pt x="16289" y="5009"/>
                        </a:lnTo>
                        <a:lnTo>
                          <a:pt x="17149" y="7009"/>
                        </a:lnTo>
                        <a:lnTo>
                          <a:pt x="17377" y="9428"/>
                        </a:lnTo>
                        <a:lnTo>
                          <a:pt x="17377" y="21600"/>
                        </a:lnTo>
                        <a:lnTo>
                          <a:pt x="21600" y="21600"/>
                        </a:lnTo>
                        <a:lnTo>
                          <a:pt x="21600" y="8991"/>
                        </a:lnTo>
                        <a:close/>
                      </a:path>
                    </a:pathLst>
                  </a:custGeom>
                  <a:solidFill>
                    <a:srgbClr val="FFFFFF"/>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sp>
              <p:nvSpPr>
                <p:cNvPr id="34" name="object 23"/>
                <p:cNvSpPr/>
                <p:nvPr/>
              </p:nvSpPr>
              <p:spPr>
                <a:xfrm>
                  <a:off x="1289521" y="1544242"/>
                  <a:ext cx="205433" cy="182207"/>
                </a:xfrm>
                <a:prstGeom prst="rect">
                  <a:avLst/>
                </a:prstGeom>
                <a:blipFill rotWithShape="1">
                  <a:blip r:embed="rId12"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nvGrpSpPr>
                <p:cNvPr id="35" name="object 24"/>
                <p:cNvGrpSpPr/>
                <p:nvPr/>
              </p:nvGrpSpPr>
              <p:grpSpPr>
                <a:xfrm>
                  <a:off x="1138258" y="1585129"/>
                  <a:ext cx="127331" cy="141302"/>
                  <a:chOff x="0" y="0"/>
                  <a:chExt cx="127330" cy="141301"/>
                </a:xfrm>
              </p:grpSpPr>
              <p:sp>
                <p:nvSpPr>
                  <p:cNvPr id="39" name="Shape"/>
                  <p:cNvSpPr/>
                  <p:nvPr/>
                </p:nvSpPr>
                <p:spPr>
                  <a:xfrm>
                    <a:off x="0" y="21462"/>
                    <a:ext cx="127330" cy="119840"/>
                  </a:xfrm>
                  <a:custGeom>
                    <a:avLst/>
                    <a:gdLst/>
                    <a:ahLst/>
                    <a:cxnLst>
                      <a:cxn ang="0">
                        <a:pos x="wd2" y="hd2"/>
                      </a:cxn>
                      <a:cxn ang="5400000">
                        <a:pos x="wd2" y="hd2"/>
                      </a:cxn>
                      <a:cxn ang="10800000">
                        <a:pos x="wd2" y="hd2"/>
                      </a:cxn>
                      <a:cxn ang="16200000">
                        <a:pos x="wd2" y="hd2"/>
                      </a:cxn>
                    </a:cxnLst>
                    <a:rect l="0" t="0" r="r" b="b"/>
                    <a:pathLst>
                      <a:path w="21600" h="21600" extrusionOk="0">
                        <a:moveTo>
                          <a:pt x="20139" y="0"/>
                        </a:moveTo>
                        <a:lnTo>
                          <a:pt x="10865" y="0"/>
                        </a:lnTo>
                        <a:lnTo>
                          <a:pt x="14490" y="487"/>
                        </a:lnTo>
                        <a:lnTo>
                          <a:pt x="16496" y="1662"/>
                        </a:lnTo>
                        <a:lnTo>
                          <a:pt x="17355" y="3099"/>
                        </a:lnTo>
                        <a:lnTo>
                          <a:pt x="17539" y="4370"/>
                        </a:lnTo>
                        <a:lnTo>
                          <a:pt x="17539" y="4743"/>
                        </a:lnTo>
                        <a:lnTo>
                          <a:pt x="10128" y="5444"/>
                        </a:lnTo>
                        <a:lnTo>
                          <a:pt x="6679" y="6117"/>
                        </a:lnTo>
                        <a:lnTo>
                          <a:pt x="3404" y="7623"/>
                        </a:lnTo>
                        <a:lnTo>
                          <a:pt x="960" y="10146"/>
                        </a:lnTo>
                        <a:lnTo>
                          <a:pt x="0" y="13870"/>
                        </a:lnTo>
                        <a:lnTo>
                          <a:pt x="805" y="17225"/>
                        </a:lnTo>
                        <a:lnTo>
                          <a:pt x="2964" y="19644"/>
                        </a:lnTo>
                        <a:lnTo>
                          <a:pt x="6091" y="21108"/>
                        </a:lnTo>
                        <a:lnTo>
                          <a:pt x="9803" y="21600"/>
                        </a:lnTo>
                        <a:lnTo>
                          <a:pt x="12734" y="21260"/>
                        </a:lnTo>
                        <a:lnTo>
                          <a:pt x="15253" y="20512"/>
                        </a:lnTo>
                        <a:lnTo>
                          <a:pt x="17017" y="19763"/>
                        </a:lnTo>
                        <a:lnTo>
                          <a:pt x="17681" y="19423"/>
                        </a:lnTo>
                        <a:lnTo>
                          <a:pt x="21600" y="19423"/>
                        </a:lnTo>
                        <a:lnTo>
                          <a:pt x="21600" y="17905"/>
                        </a:lnTo>
                        <a:lnTo>
                          <a:pt x="9572" y="17905"/>
                        </a:lnTo>
                        <a:lnTo>
                          <a:pt x="8089" y="17741"/>
                        </a:lnTo>
                        <a:lnTo>
                          <a:pt x="6357" y="17084"/>
                        </a:lnTo>
                        <a:lnTo>
                          <a:pt x="4919" y="15690"/>
                        </a:lnTo>
                        <a:lnTo>
                          <a:pt x="4320" y="13313"/>
                        </a:lnTo>
                        <a:lnTo>
                          <a:pt x="4881" y="11425"/>
                        </a:lnTo>
                        <a:lnTo>
                          <a:pt x="6325" y="10114"/>
                        </a:lnTo>
                        <a:lnTo>
                          <a:pt x="8286" y="9306"/>
                        </a:lnTo>
                        <a:lnTo>
                          <a:pt x="10401" y="8925"/>
                        </a:lnTo>
                        <a:lnTo>
                          <a:pt x="17569" y="8280"/>
                        </a:lnTo>
                        <a:lnTo>
                          <a:pt x="21598" y="8280"/>
                        </a:lnTo>
                        <a:lnTo>
                          <a:pt x="21598" y="4020"/>
                        </a:lnTo>
                        <a:lnTo>
                          <a:pt x="20945" y="1024"/>
                        </a:lnTo>
                        <a:lnTo>
                          <a:pt x="20139" y="0"/>
                        </a:lnTo>
                        <a:close/>
                      </a:path>
                    </a:pathLst>
                  </a:custGeom>
                  <a:solidFill>
                    <a:srgbClr val="FFFFFF"/>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40" name="Rectangle"/>
                  <p:cNvSpPr/>
                  <p:nvPr/>
                </p:nvSpPr>
                <p:spPr>
                  <a:xfrm>
                    <a:off x="104228" y="127292"/>
                    <a:ext cx="23103" cy="12701"/>
                  </a:xfrm>
                  <a:prstGeom prst="rect">
                    <a:avLst/>
                  </a:prstGeom>
                  <a:solidFill>
                    <a:srgbClr val="FFFFFF"/>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41" name="Shape"/>
                  <p:cNvSpPr/>
                  <p:nvPr/>
                </p:nvSpPr>
                <p:spPr>
                  <a:xfrm>
                    <a:off x="10184" y="0"/>
                    <a:ext cx="108535" cy="33046"/>
                  </a:xfrm>
                  <a:custGeom>
                    <a:avLst/>
                    <a:gdLst/>
                    <a:ahLst/>
                    <a:cxnLst>
                      <a:cxn ang="0">
                        <a:pos x="wd2" y="hd2"/>
                      </a:cxn>
                      <a:cxn ang="5400000">
                        <a:pos x="wd2" y="hd2"/>
                      </a:cxn>
                      <a:cxn ang="10800000">
                        <a:pos x="wd2" y="hd2"/>
                      </a:cxn>
                      <a:cxn ang="16200000">
                        <a:pos x="wd2" y="hd2"/>
                      </a:cxn>
                    </a:cxnLst>
                    <a:rect l="0" t="0" r="r" b="b"/>
                    <a:pathLst>
                      <a:path w="21600" h="21600" extrusionOk="0">
                        <a:moveTo>
                          <a:pt x="10742" y="0"/>
                        </a:moveTo>
                        <a:lnTo>
                          <a:pt x="6779" y="1539"/>
                        </a:lnTo>
                        <a:lnTo>
                          <a:pt x="3340" y="4927"/>
                        </a:lnTo>
                        <a:lnTo>
                          <a:pt x="917" y="8314"/>
                        </a:lnTo>
                        <a:lnTo>
                          <a:pt x="0" y="9853"/>
                        </a:lnTo>
                        <a:lnTo>
                          <a:pt x="2090" y="21600"/>
                        </a:lnTo>
                        <a:lnTo>
                          <a:pt x="4194" y="17223"/>
                        </a:lnTo>
                        <a:lnTo>
                          <a:pt x="5794" y="14975"/>
                        </a:lnTo>
                        <a:lnTo>
                          <a:pt x="7700" y="14147"/>
                        </a:lnTo>
                        <a:lnTo>
                          <a:pt x="10719" y="14029"/>
                        </a:lnTo>
                        <a:lnTo>
                          <a:pt x="21600" y="14029"/>
                        </a:lnTo>
                        <a:lnTo>
                          <a:pt x="20222" y="8618"/>
                        </a:lnTo>
                        <a:lnTo>
                          <a:pt x="16300" y="2338"/>
                        </a:lnTo>
                        <a:lnTo>
                          <a:pt x="10742" y="0"/>
                        </a:lnTo>
                        <a:close/>
                      </a:path>
                    </a:pathLst>
                  </a:custGeom>
                  <a:solidFill>
                    <a:srgbClr val="FFFFFF"/>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42" name="Shape"/>
                  <p:cNvSpPr/>
                  <p:nvPr/>
                </p:nvSpPr>
                <p:spPr>
                  <a:xfrm>
                    <a:off x="56426" y="67398"/>
                    <a:ext cx="70902" cy="53405"/>
                  </a:xfrm>
                  <a:custGeom>
                    <a:avLst/>
                    <a:gdLst/>
                    <a:ahLst/>
                    <a:cxnLst>
                      <a:cxn ang="0">
                        <a:pos x="wd2" y="hd2"/>
                      </a:cxn>
                      <a:cxn ang="5400000">
                        <a:pos x="wd2" y="hd2"/>
                      </a:cxn>
                      <a:cxn ang="10800000">
                        <a:pos x="wd2" y="hd2"/>
                      </a:cxn>
                      <a:cxn ang="16200000">
                        <a:pos x="wd2" y="hd2"/>
                      </a:cxn>
                    </a:cxnLst>
                    <a:rect l="0" t="0" r="r" b="b"/>
                    <a:pathLst>
                      <a:path w="21600" h="21600" extrusionOk="0">
                        <a:moveTo>
                          <a:pt x="21598" y="0"/>
                        </a:moveTo>
                        <a:lnTo>
                          <a:pt x="14362" y="0"/>
                        </a:lnTo>
                        <a:lnTo>
                          <a:pt x="14369" y="14398"/>
                        </a:lnTo>
                        <a:lnTo>
                          <a:pt x="11885" y="17502"/>
                        </a:lnTo>
                        <a:lnTo>
                          <a:pt x="8450" y="19758"/>
                        </a:lnTo>
                        <a:lnTo>
                          <a:pt x="4382" y="21134"/>
                        </a:lnTo>
                        <a:lnTo>
                          <a:pt x="0" y="21600"/>
                        </a:lnTo>
                        <a:lnTo>
                          <a:pt x="21600" y="21600"/>
                        </a:lnTo>
                        <a:lnTo>
                          <a:pt x="21598" y="0"/>
                        </a:lnTo>
                        <a:close/>
                      </a:path>
                    </a:pathLst>
                  </a:custGeom>
                  <a:no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sp>
              <p:nvSpPr>
                <p:cNvPr id="36" name="object 25"/>
                <p:cNvSpPr/>
                <p:nvPr/>
              </p:nvSpPr>
              <p:spPr>
                <a:xfrm>
                  <a:off x="1528784" y="1544242"/>
                  <a:ext cx="67323" cy="182207"/>
                </a:xfrm>
                <a:prstGeom prst="rect">
                  <a:avLst/>
                </a:prstGeom>
                <a:blipFill rotWithShape="1">
                  <a:blip r:embed="rId13"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37" name="object 26"/>
                <p:cNvSpPr/>
                <p:nvPr/>
              </p:nvSpPr>
              <p:spPr>
                <a:xfrm>
                  <a:off x="2116557" y="1544244"/>
                  <a:ext cx="24562" cy="178651"/>
                </a:xfrm>
                <a:prstGeom prst="rect">
                  <a:avLst/>
                </a:prstGeom>
                <a:solidFill>
                  <a:srgbClr val="FFFFFF"/>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38" name="object 27"/>
                <p:cNvSpPr/>
                <p:nvPr/>
              </p:nvSpPr>
              <p:spPr>
                <a:xfrm>
                  <a:off x="1617752" y="1584961"/>
                  <a:ext cx="478759" cy="141449"/>
                </a:xfrm>
                <a:prstGeom prst="rect">
                  <a:avLst/>
                </a:prstGeom>
                <a:blipFill rotWithShape="1">
                  <a:blip r:embed="rId14"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pic>
            <p:nvPicPr>
              <p:cNvPr id="61" name="pasted-image.pdf" descr="pasted-image.pdf"/>
              <p:cNvPicPr>
                <a:picLocks noChangeAspect="1"/>
              </p:cNvPicPr>
              <p:nvPr/>
            </p:nvPicPr>
            <p:blipFill>
              <a:blip r:embed="rId15">
                <a:extLst/>
              </a:blip>
              <a:stretch>
                <a:fillRect/>
              </a:stretch>
            </p:blipFill>
            <p:spPr>
              <a:xfrm>
                <a:off x="5177268" y="8548590"/>
                <a:ext cx="2396443" cy="2180662"/>
              </a:xfrm>
              <a:prstGeom prst="rect">
                <a:avLst/>
              </a:prstGeom>
              <a:ln w="12700">
                <a:miter lim="400000"/>
              </a:ln>
            </p:spPr>
          </p:pic>
        </p:grpSp>
      </p:grpSp>
    </p:spTree>
    <p:extLst>
      <p:ext uri="{BB962C8B-B14F-4D97-AF65-F5344CB8AC3E}">
        <p14:creationId xmlns:p14="http://schemas.microsoft.com/office/powerpoint/2010/main" val="39259486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1090</TotalTime>
  <Words>409</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FS Joey</vt:lpstr>
      <vt:lpstr>Gotham</vt:lpstr>
      <vt:lpstr>Gotham-Book</vt:lpstr>
      <vt:lpstr>Tahoma</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Prasad</dc:creator>
  <cp:lastModifiedBy>Nathan Taylor</cp:lastModifiedBy>
  <cp:revision>102</cp:revision>
  <dcterms:created xsi:type="dcterms:W3CDTF">2020-06-25T06:48:49Z</dcterms:created>
  <dcterms:modified xsi:type="dcterms:W3CDTF">2021-04-14T10:25:53Z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7962db2-8021-4672-ab50-833f15a1c47a_Enabled">
    <vt:lpwstr>True</vt:lpwstr>
  </property>
  <property fmtid="{D5CDD505-2E9C-101B-9397-08002B2CF9AE}" pid="3" name="MSIP_Label_c7962db2-8021-4672-ab50-833f15a1c47a_SiteId">
    <vt:lpwstr>e0b26355-1889-40d8-8ef1-e559616befda</vt:lpwstr>
  </property>
  <property fmtid="{D5CDD505-2E9C-101B-9397-08002B2CF9AE}" pid="4" name="MSIP_Label_c7962db2-8021-4672-ab50-833f15a1c47a_Owner">
    <vt:lpwstr>vanessa.zappaterra@gulfventures.com</vt:lpwstr>
  </property>
  <property fmtid="{D5CDD505-2E9C-101B-9397-08002B2CF9AE}" pid="5" name="MSIP_Label_c7962db2-8021-4672-ab50-833f15a1c47a_SetDate">
    <vt:lpwstr>2020-06-25T11:34:57.4261006Z</vt:lpwstr>
  </property>
  <property fmtid="{D5CDD505-2E9C-101B-9397-08002B2CF9AE}" pid="6" name="MSIP_Label_c7962db2-8021-4672-ab50-833f15a1c47a_Name">
    <vt:lpwstr>Business</vt:lpwstr>
  </property>
  <property fmtid="{D5CDD505-2E9C-101B-9397-08002B2CF9AE}" pid="7" name="MSIP_Label_c7962db2-8021-4672-ab50-833f15a1c47a_Application">
    <vt:lpwstr>Microsoft Azure Information Protection</vt:lpwstr>
  </property>
  <property fmtid="{D5CDD505-2E9C-101B-9397-08002B2CF9AE}" pid="8" name="MSIP_Label_c7962db2-8021-4672-ab50-833f15a1c47a_ActionId">
    <vt:lpwstr>ec741789-504f-4094-be04-c1bb12f38b5b</vt:lpwstr>
  </property>
  <property fmtid="{D5CDD505-2E9C-101B-9397-08002B2CF9AE}" pid="9" name="MSIP_Label_c7962db2-8021-4672-ab50-833f15a1c47a_Extended_MSFT_Method">
    <vt:lpwstr>Automatic</vt:lpwstr>
  </property>
  <property fmtid="{D5CDD505-2E9C-101B-9397-08002B2CF9AE}" pid="10" name="Sensitivity">
    <vt:lpwstr>Business</vt:lpwstr>
  </property>
</Properties>
</file>