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48693-B17C-4CDF-881A-37D29398BEE3}" v="54" dt="2021-09-28T04:49:10.634"/>
    <p1510:client id="{9E6B04B2-4126-C682-FE44-2ADD561888C9}" v="240" dt="2021-09-28T04:46:46.257"/>
    <p1510:client id="{FF3F336F-098E-49DF-A3CA-17749DF2A8E1}" v="266" dt="2021-09-28T04:32:59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A911-3313-456B-BF0F-EFC816894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B3B95-06B7-45A1-B9E4-006CD8AED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A5C30-D112-424E-886F-F90E088D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2CDE-A216-4B6A-A2F7-F23A3C780B8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AFF8-1E60-4B8D-9A63-6C0FB4B4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62B86-D927-4F06-9107-096C2899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9771-AD45-49E7-A2F9-5281EAB18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48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BDED-6097-4A0F-AAB3-1125ECA1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6410E-11BF-498A-A5BE-4A9B6DC3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576B-74C3-40B4-A954-0C64242F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2CDE-A216-4B6A-A2F7-F23A3C780B8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F5EF5-0FEE-45BF-BBFF-AADD8A96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89AE3-3871-467F-A6AC-547DC5A1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9771-AD45-49E7-A2F9-5281EAB18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0ABE2-36E5-4D3C-91D2-BB3349AD3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67C4E-6046-4E97-8D1A-24911DEAD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C06C3-25F0-42BB-BA57-CF3E1C92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2CDE-A216-4B6A-A2F7-F23A3C780B8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EAA54-EE07-4C7F-BF57-DD2D22F3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38A78-6404-42EA-96C9-88F5C25C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9771-AD45-49E7-A2F9-5281EAB18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1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2465-0405-4B1C-9D33-CF423EBD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BC8AA-06DD-4441-92F9-3477B3C4F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E5124-6C56-40AC-B1A9-C86CCDE2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2CDE-A216-4B6A-A2F7-F23A3C780B8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7AD0-D2BF-4C7B-B6B2-00B3F68C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08250-194F-4FB8-933C-CBB34361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9771-AD45-49E7-A2F9-5281EAB18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166D-70EA-4366-A05C-A18462B3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2F26A-6047-4210-84CA-91D4329F4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27FEF-ADEC-4FB2-AC63-0D6C05B7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2CDE-A216-4B6A-A2F7-F23A3C780B8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B1320-26E5-44A3-83E4-21A5BB57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8464E-60E3-4BFD-B94E-28D14478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9771-AD45-49E7-A2F9-5281EAB18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66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693D-5810-46AC-B135-CF63BF1E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B1515-8296-4089-AFBE-E3F981C68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2F3E8-3161-43F4-A009-BFF7C23BD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87BCD-1127-4DA3-8526-CF24D993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2CDE-A216-4B6A-A2F7-F23A3C780B8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29C61-0EDE-47FD-8AE2-5D35D34E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21FC6-F311-49A5-BED8-277FE911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9771-AD45-49E7-A2F9-5281EAB18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94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15C6-AF5A-4353-A38E-7D6EFBDE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7754D-A2E5-4367-9D4B-AFC7B1869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0535E-E42A-4A99-BA27-ACD40D2EA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13B2E-D050-43F4-913B-35B4194DC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CA70C-0470-4ED0-AB88-EAEC14D87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F7C87-3931-4B02-A710-F7D6D582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2CDE-A216-4B6A-A2F7-F23A3C780B8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F86B0-A588-4102-834C-BBA765DD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185BF-7A79-4025-AC7D-B0210799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9771-AD45-49E7-A2F9-5281EAB18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4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9CF6-8C45-4268-808E-A5267D9F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BB6E0-1F31-4593-A0B0-BE02F00D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2CDE-A216-4B6A-A2F7-F23A3C780B8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D43A0-3648-4A55-B55D-6DA4AEE2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F7015-0AA5-48EF-BEE8-5579BCF0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9771-AD45-49E7-A2F9-5281EAB18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7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AFCFD-8509-466D-A143-1C597E71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2CDE-A216-4B6A-A2F7-F23A3C780B8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130A5-741B-496C-BBF7-92D32694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4B035-5CBD-4213-A6D5-A35F4D9C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9771-AD45-49E7-A2F9-5281EAB18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5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6168-16B9-4AE2-AA0C-6D389A99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0C4C-371C-4171-97B6-8644FDFF6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EA7BF-4D7F-422A-BB2E-63E9EF6A0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8AD72-69E8-4A43-B794-15F579B4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2CDE-A216-4B6A-A2F7-F23A3C780B8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A1216-5832-4B65-B91F-23EAD733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5ED8A-7D99-405D-85C6-A1306430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9771-AD45-49E7-A2F9-5281EAB18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1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B18E-BDE5-412C-841F-771C64F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9D9B7-9DD9-4097-BB8D-FDB183BF6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9D185-C851-4118-A086-188AD2484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DE963-899D-4556-852C-A573FA46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2CDE-A216-4B6A-A2F7-F23A3C780B8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8322B-AEA8-4C38-B3A2-8C1E4CF3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B76E0-53D8-4D86-8B5C-D693B26E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9771-AD45-49E7-A2F9-5281EAB18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0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F37F7-AD72-48B0-8F84-C711C2CE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C2ED0-9239-40F8-9DF6-1267E14E3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F7EE6-E506-4059-AAFE-912FD9F2D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72CDE-A216-4B6A-A2F7-F23A3C780B8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DBAA-FBE6-4CC2-AA04-B89262834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9DD94-B80C-4CD3-802C-08F1E620D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E9771-AD45-49E7-A2F9-5281EAB18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3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AE3D06-D66D-4304-93BF-935244B41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3" y="598681"/>
            <a:ext cx="12190744" cy="641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1A3F2B-395B-4D61-ACF1-22CFC8E0CF20}"/>
              </a:ext>
            </a:extLst>
          </p:cNvPr>
          <p:cNvSpPr txBox="1"/>
          <p:nvPr/>
        </p:nvSpPr>
        <p:spPr>
          <a:xfrm>
            <a:off x="377537" y="2057400"/>
            <a:ext cx="20851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Schools or Community Colleges.</a:t>
            </a:r>
          </a:p>
          <a:p>
            <a:r>
              <a:rPr lang="en-US">
                <a:ea typeface="+mn-lt"/>
                <a:cs typeface="+mn-lt"/>
              </a:rPr>
              <a:t>Chamber of Commerce.</a:t>
            </a:r>
            <a:endParaRPr lang="en-US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B6B34-0731-40B2-A39D-2438ABA4D393}"/>
              </a:ext>
            </a:extLst>
          </p:cNvPr>
          <p:cNvSpPr txBox="1"/>
          <p:nvPr/>
        </p:nvSpPr>
        <p:spPr>
          <a:xfrm>
            <a:off x="4862946" y="1806286"/>
            <a:ext cx="218035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It can satisfy the needs of those who need to buy books and those who need to sell them at the beginning of the semester.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6017C-A16F-4898-8C65-CDD108E57ED2}"/>
              </a:ext>
            </a:extLst>
          </p:cNvPr>
          <p:cNvSpPr txBox="1"/>
          <p:nvPr/>
        </p:nvSpPr>
        <p:spPr>
          <a:xfrm>
            <a:off x="2524991" y="1780309"/>
            <a:ext cx="21543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Website updating, promotion, Securing a merchant account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B5D34-465C-41EA-AFCC-CE90D078ABF9}"/>
              </a:ext>
            </a:extLst>
          </p:cNvPr>
          <p:cNvSpPr txBox="1"/>
          <p:nvPr/>
        </p:nvSpPr>
        <p:spPr>
          <a:xfrm>
            <a:off x="7400059" y="2005445"/>
            <a:ext cx="18772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Seek feedback and show you genuinely care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A08C9-997A-4DB3-86D8-DD6BA5CF2C16}"/>
              </a:ext>
            </a:extLst>
          </p:cNvPr>
          <p:cNvSpPr txBox="1"/>
          <p:nvPr/>
        </p:nvSpPr>
        <p:spPr>
          <a:xfrm>
            <a:off x="9746673" y="2187285"/>
            <a:ext cx="192924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We can broadly divide into customers who need to sell books and customers who need to buy books, and also by region.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373CD-363C-4CF0-A0C0-B02FA009B9E6}"/>
              </a:ext>
            </a:extLst>
          </p:cNvPr>
          <p:cNvSpPr txBox="1"/>
          <p:nvPr/>
        </p:nvSpPr>
        <p:spPr>
          <a:xfrm>
            <a:off x="2412423" y="4144241"/>
            <a:ext cx="249208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Computers for application development and server maintenance, each customer's mobile phone and computer</a:t>
            </a:r>
            <a:endParaRPr 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59AE5E-8FB7-44D2-A374-C91BE72AE43E}"/>
              </a:ext>
            </a:extLst>
          </p:cNvPr>
          <p:cNvSpPr txBox="1"/>
          <p:nvPr/>
        </p:nvSpPr>
        <p:spPr>
          <a:xfrm>
            <a:off x="515216" y="5682095"/>
            <a:ext cx="52370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맑은 고딕"/>
              </a:rPr>
              <a:t>Book transfer and handling costs covered by colleges, or by students in the standalone version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622B9-515E-436B-9CED-84CC7980EF41}"/>
              </a:ext>
            </a:extLst>
          </p:cNvPr>
          <p:cNvSpPr txBox="1"/>
          <p:nvPr/>
        </p:nvSpPr>
        <p:spPr>
          <a:xfrm>
            <a:off x="7339446" y="3806535"/>
            <a:ext cx="198985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sending an email or </a:t>
            </a:r>
            <a:r>
              <a:rPr lang="en-US">
                <a:latin typeface="Malgun Gothic"/>
                <a:ea typeface="Malgun Gothic"/>
                <a:cs typeface="+mn-lt"/>
              </a:rPr>
              <a:t>contacting by phone </a:t>
            </a:r>
            <a:r>
              <a:rPr lang="en-US">
                <a:latin typeface="맑은 고딕"/>
                <a:ea typeface="맑은 고딕"/>
                <a:cs typeface="+mn-lt"/>
              </a:rPr>
              <a:t>to</a:t>
            </a:r>
            <a:r>
              <a:rPr lang="en-US">
                <a:ea typeface="+mn-lt"/>
                <a:cs typeface="+mn-lt"/>
              </a:rPr>
              <a:t> support team.</a:t>
            </a:r>
            <a:endParaRPr lang="en-US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015525-3C95-4546-992C-B4C6171A7193}"/>
              </a:ext>
            </a:extLst>
          </p:cNvPr>
          <p:cNvSpPr txBox="1"/>
          <p:nvPr/>
        </p:nvSpPr>
        <p:spPr>
          <a:xfrm>
            <a:off x="5919354" y="5616286"/>
            <a:ext cx="61289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Primarily partnered colleges, secondarily student book fees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42EC7-FA54-4774-AC0B-AA2FD6E7F3A2}"/>
              </a:ext>
            </a:extLst>
          </p:cNvPr>
          <p:cNvSpPr txBox="1"/>
          <p:nvPr/>
        </p:nvSpPr>
        <p:spPr>
          <a:xfrm>
            <a:off x="0" y="119774"/>
            <a:ext cx="122335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Saehwan Park, Taylor Davis, Asher Bordelon, Nasser Mohammed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1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F6148C5145AB4AAA369A155A329466" ma:contentTypeVersion="2" ma:contentTypeDescription="Create a new document." ma:contentTypeScope="" ma:versionID="c7c70f2222f548ea95bd7701b33850a7">
  <xsd:schema xmlns:xsd="http://www.w3.org/2001/XMLSchema" xmlns:xs="http://www.w3.org/2001/XMLSchema" xmlns:p="http://schemas.microsoft.com/office/2006/metadata/properties" xmlns:ns3="135a048e-cbb2-42c6-9279-a05b0a1adcd4" targetNamespace="http://schemas.microsoft.com/office/2006/metadata/properties" ma:root="true" ma:fieldsID="d3a71a5b39638ac50cfd2e7b27a2367a" ns3:_="">
    <xsd:import namespace="135a048e-cbb2-42c6-9279-a05b0a1adc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a048e-cbb2-42c6-9279-a05b0a1adc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F2E828-26D4-415F-8F56-A793683AB55C}">
  <ds:schemaRefs>
    <ds:schemaRef ds:uri="135a048e-cbb2-42c6-9279-a05b0a1adcd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AFB3BB6-9EF8-4707-8070-E384C8495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14EFAB-BA0D-4AB7-BBF7-FA6BDEEF5066}">
  <ds:schemaRefs>
    <ds:schemaRef ds:uri="135a048e-cbb2-42c6-9279-a05b0a1adcd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Saehwan Park</dc:creator>
  <cp:revision>2</cp:revision>
  <dcterms:created xsi:type="dcterms:W3CDTF">2021-09-28T04:06:47Z</dcterms:created>
  <dcterms:modified xsi:type="dcterms:W3CDTF">2021-09-28T05:09:21Z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0x01010095F6148C5145AB4AAA369A155A329466</vt:lpwstr>
  </property>
</Properties>
</file>