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3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1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4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5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8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E44B-421B-4337-B9C0-D028F0BD5E8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68D2AB-AEBB-42BA-BA6A-3C878CB32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r="20193"/>
          <a:stretch/>
        </p:blipFill>
        <p:spPr>
          <a:xfrm>
            <a:off x="6141337" y="11"/>
            <a:ext cx="6050663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Predicting the 2017 NBA Most Valuable Player Award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DS-SEA-06</a:t>
            </a:r>
          </a:p>
          <a:p>
            <a:pPr algn="l"/>
            <a:r>
              <a:rPr lang="en-US" sz="2000"/>
              <a:t>Taylor Rands</a:t>
            </a:r>
          </a:p>
        </p:txBody>
      </p:sp>
    </p:spTree>
    <p:extLst>
      <p:ext uri="{BB962C8B-B14F-4D97-AF65-F5344CB8AC3E}">
        <p14:creationId xmlns:p14="http://schemas.microsoft.com/office/powerpoint/2010/main" val="345413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NBA this year, it is extremely difficult to predict the Most Valuable Player, as there are many potential deserving candidates.</a:t>
            </a:r>
          </a:p>
          <a:p>
            <a:r>
              <a:rPr lang="en-US" dirty="0"/>
              <a:t>With the recent popularity of advanced statistics, picking one MVP from a group of players with unbelievable statistical seasons has become a challenge.</a:t>
            </a:r>
          </a:p>
          <a:p>
            <a:r>
              <a:rPr lang="en-US" b="1" dirty="0"/>
              <a:t>Main Question: </a:t>
            </a:r>
            <a:r>
              <a:rPr lang="en-US" dirty="0"/>
              <a:t>Can we predict the 2017 NBA Most Valuable Player using Logistic Regression and other techniques?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583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determine the success of the best performing players?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Statistics:</a:t>
            </a:r>
          </a:p>
          <a:p>
            <a:pPr lvl="1"/>
            <a:r>
              <a:rPr lang="en-US" dirty="0"/>
              <a:t>25 Continuous Variables</a:t>
            </a:r>
          </a:p>
          <a:p>
            <a:pPr lvl="2"/>
            <a:r>
              <a:rPr lang="en-US" dirty="0"/>
              <a:t>Points, Rebounds, Assists, etc.</a:t>
            </a:r>
          </a:p>
          <a:p>
            <a:r>
              <a:rPr lang="en-US" dirty="0"/>
              <a:t>Advanced Statistics:</a:t>
            </a:r>
          </a:p>
          <a:p>
            <a:pPr lvl="1"/>
            <a:r>
              <a:rPr lang="en-US" dirty="0"/>
              <a:t>20 Continuous Variables</a:t>
            </a:r>
          </a:p>
          <a:p>
            <a:pPr lvl="2"/>
            <a:r>
              <a:rPr lang="en-US" dirty="0"/>
              <a:t>Player Efficiency Rating, Value over Replacement Player, Box Score Plus/Minus, etc.</a:t>
            </a:r>
          </a:p>
          <a:p>
            <a:r>
              <a:rPr lang="en-US" dirty="0"/>
              <a:t>Other Statistics to take note of:</a:t>
            </a:r>
          </a:p>
          <a:p>
            <a:pPr lvl="1"/>
            <a:r>
              <a:rPr lang="en-US" dirty="0"/>
              <a:t>Games played, Team Success,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3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data coming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Nba.com Statistic Page</a:t>
            </a:r>
          </a:p>
          <a:p>
            <a:r>
              <a:rPr lang="en-US" dirty="0"/>
              <a:t>There has never been an MVP that has not been on that year’s All Star team</a:t>
            </a:r>
          </a:p>
          <a:p>
            <a:r>
              <a:rPr lang="en-US" dirty="0"/>
              <a:t>Using the statistics from each All Star player from the 1955-1956 regular season, form a model to determine the 2017 Most Valuable Player</a:t>
            </a:r>
          </a:p>
          <a:p>
            <a:r>
              <a:rPr lang="en-US" dirty="0"/>
              <a:t>From 1955, there has been 1,447 players in the All Star game. (Including duplicate players)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Importation of player’s data while weighing most useful statistics</a:t>
            </a:r>
          </a:p>
          <a:p>
            <a:r>
              <a:rPr lang="en-US" dirty="0"/>
              <a:t>Implementation of other Data Techniques:</a:t>
            </a:r>
          </a:p>
          <a:p>
            <a:pPr lvl="1"/>
            <a:r>
              <a:rPr lang="en-US" dirty="0"/>
              <a:t>Decision Tree, Random Forests, Confusion Matrix, etc.</a:t>
            </a:r>
          </a:p>
          <a:p>
            <a:r>
              <a:rPr lang="en-US" dirty="0"/>
              <a:t>Eliminating correlated statistics: </a:t>
            </a:r>
          </a:p>
          <a:p>
            <a:pPr lvl="1"/>
            <a:r>
              <a:rPr lang="en-US" dirty="0"/>
              <a:t>Example: FGs Made, FGs Missed, FG%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suggestions?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8897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271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Predicting the 2017 NBA Most Valuable Player Award</vt:lpstr>
      <vt:lpstr>What’s the problem?</vt:lpstr>
      <vt:lpstr>How does one determine the success of the best performing players?</vt:lpstr>
      <vt:lpstr>Where is the data coming from?</vt:lpstr>
      <vt:lpstr>What’s next?</vt:lpstr>
      <vt:lpstr>Questions or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2017 NBA Most Valuable Player Award</dc:title>
  <dc:creator>Taylor R</dc:creator>
  <cp:lastModifiedBy>Taylor R</cp:lastModifiedBy>
  <cp:revision>22</cp:revision>
  <dcterms:created xsi:type="dcterms:W3CDTF">2017-04-26T00:49:56Z</dcterms:created>
  <dcterms:modified xsi:type="dcterms:W3CDTF">2017-04-27T01:21:09Z</dcterms:modified>
</cp:coreProperties>
</file>