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57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46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3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1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0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2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1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0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E056-C154-4FEA-948B-FAF5000E8DD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8884" y="1481434"/>
            <a:ext cx="68958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SHUTL</a:t>
            </a:r>
            <a:endParaRPr 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1599" y="4585512"/>
            <a:ext cx="24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Created by Group 12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Brief Layout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806" y="1848862"/>
            <a:ext cx="8596668" cy="3880773"/>
          </a:xfrm>
        </p:spPr>
        <p:txBody>
          <a:bodyPr/>
          <a:lstStyle/>
          <a:p>
            <a:r>
              <a:rPr lang="en-GB" dirty="0" smtClean="0"/>
              <a:t>Instead of the typical flat layout of the map we flipped it on its head and turned it upside down. Our layout is 4 floors – Ground, Floor 1, Floor 2 and Roof. </a:t>
            </a:r>
          </a:p>
          <a:p>
            <a:r>
              <a:rPr lang="en-GB" dirty="0" smtClean="0"/>
              <a:t>There are staircases to the right of the building and a fire escape to the left.</a:t>
            </a:r>
          </a:p>
          <a:p>
            <a:r>
              <a:rPr lang="en-GB" dirty="0" smtClean="0"/>
              <a:t>There is a helicopter on the roof waiting to take you away </a:t>
            </a:r>
          </a:p>
          <a:p>
            <a:r>
              <a:rPr lang="en-GB" dirty="0" smtClean="0"/>
              <a:t> There is a main door at the bottom that will give you access to the outside world and your freedom </a:t>
            </a:r>
          </a:p>
        </p:txBody>
      </p:sp>
    </p:spTree>
    <p:extLst>
      <p:ext uri="{BB962C8B-B14F-4D97-AF65-F5344CB8AC3E}">
        <p14:creationId xmlns:p14="http://schemas.microsoft.com/office/powerpoint/2010/main" val="125226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Some Python We Used 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r>
              <a:rPr lang="en-GB" dirty="0" smtClean="0"/>
              <a:t>We used a random function to randomly place a dairy milk chocolate bar on one of the floors. If you come across this chocolate bar then your health will increase. </a:t>
            </a:r>
          </a:p>
          <a:p>
            <a:r>
              <a:rPr lang="en-GB" dirty="0" smtClean="0"/>
              <a:t>(Print Screen of code)? </a:t>
            </a:r>
            <a:endParaRPr lang="en-GB" dirty="0"/>
          </a:p>
          <a:p>
            <a:r>
              <a:rPr lang="en-GB" dirty="0" smtClean="0"/>
              <a:t>We used health in our game, this will decrease in terms of where you are in the building and your movement. Also it could increase on things you pick up.</a:t>
            </a:r>
          </a:p>
          <a:p>
            <a:r>
              <a:rPr lang="en-GB" dirty="0" smtClean="0"/>
              <a:t>“”</a:t>
            </a:r>
          </a:p>
          <a:p>
            <a:r>
              <a:rPr lang="en-GB" dirty="0" smtClean="0"/>
              <a:t>ADD ANY OTHER CODE  </a:t>
            </a:r>
          </a:p>
        </p:txBody>
      </p:sp>
    </p:spTree>
    <p:extLst>
      <p:ext uri="{BB962C8B-B14F-4D97-AF65-F5344CB8AC3E}">
        <p14:creationId xmlns:p14="http://schemas.microsoft.com/office/powerpoint/2010/main" val="417310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Hope you enjoy the game!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GB" dirty="0" smtClean="0"/>
              <a:t>Hope you enjoy the game! </a:t>
            </a:r>
          </a:p>
          <a:p>
            <a:r>
              <a:rPr lang="en-GB" dirty="0" smtClean="0"/>
              <a:t>Does anyone want to come up to demo the game?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8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932313"/>
      </a:accent2>
      <a:accent3>
        <a:srgbClr val="E76618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197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Brief Layout</vt:lpstr>
      <vt:lpstr>Some Python We Used </vt:lpstr>
      <vt:lpstr>Hope you enjoy the game!</vt:lpstr>
    </vt:vector>
  </TitlesOfParts>
  <Company>Cardiff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insrv</dc:creator>
  <cp:lastModifiedBy>insrv</cp:lastModifiedBy>
  <cp:revision>2</cp:revision>
  <dcterms:created xsi:type="dcterms:W3CDTF">2015-10-16T09:19:07Z</dcterms:created>
  <dcterms:modified xsi:type="dcterms:W3CDTF">2015-10-16T09:52:21Z</dcterms:modified>
</cp:coreProperties>
</file>