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60" r:id="rId4"/>
    <p:sldId id="263" r:id="rId5"/>
    <p:sldId id="258" r:id="rId6"/>
    <p:sldId id="261" r:id="rId7"/>
    <p:sldId id="262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6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9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57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546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3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1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0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5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82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18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0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6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7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4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E056-C154-4FEA-948B-FAF5000E8DD7}" type="datetimeFigureOut">
              <a:rPr lang="en-GB" smtClean="0"/>
              <a:t>20/10/2015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A1296-3ACD-4440-BA9A-FFB42F65A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22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8884" y="1481434"/>
            <a:ext cx="6895802" cy="26468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SHUTL</a:t>
            </a:r>
            <a:endParaRPr lang="en-US" sz="1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1599" y="4585512"/>
            <a:ext cx="245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Created by Group 12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Third Floor Game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977" t="6156" r="49931" b="52173"/>
          <a:stretch/>
        </p:blipFill>
        <p:spPr>
          <a:xfrm>
            <a:off x="223128" y="2275610"/>
            <a:ext cx="5088433" cy="3215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977" t="47441" r="49931" b="5535"/>
          <a:stretch/>
        </p:blipFill>
        <p:spPr>
          <a:xfrm>
            <a:off x="5311561" y="2275610"/>
            <a:ext cx="5088433" cy="321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Hope you enjoy the game!</a:t>
            </a: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GB" dirty="0" smtClean="0"/>
              <a:t>Hope you enjoy the game!</a:t>
            </a:r>
          </a:p>
          <a:p>
            <a:r>
              <a:rPr lang="en-GB" dirty="0" smtClean="0"/>
              <a:t>By the way, there is a much easier way to escape from the building, you Should Have Used The Lift </a:t>
            </a:r>
          </a:p>
          <a:p>
            <a:r>
              <a:rPr lang="en-GB" smtClean="0"/>
              <a:t>SHUTL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828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Brief Layout</a:t>
            </a: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806" y="1848862"/>
            <a:ext cx="8596668" cy="3880773"/>
          </a:xfrm>
        </p:spPr>
        <p:txBody>
          <a:bodyPr/>
          <a:lstStyle/>
          <a:p>
            <a:r>
              <a:rPr lang="en-GB" dirty="0" smtClean="0"/>
              <a:t>Instead of the typical flat layout of the map we flipped it on its head and turned it upside down. Our layout is 5 floors – Ground Floor, Floor 1, Floor 2, Floor 3 and the Roof. </a:t>
            </a:r>
          </a:p>
          <a:p>
            <a:r>
              <a:rPr lang="en-GB" dirty="0" smtClean="0"/>
              <a:t>There are staircases to the right of the building and a fire escape to the left.</a:t>
            </a:r>
          </a:p>
          <a:p>
            <a:r>
              <a:rPr lang="en-GB" dirty="0" smtClean="0"/>
              <a:t>There is a helicopter on the roof waiting to take you away with an injured pilot in there. </a:t>
            </a:r>
          </a:p>
          <a:p>
            <a:r>
              <a:rPr lang="en-GB" dirty="0" smtClean="0"/>
              <a:t>There is a main door at the bottom that will give you access to the outside world and your freedom.</a:t>
            </a:r>
          </a:p>
          <a:p>
            <a:r>
              <a:rPr lang="en-GB" dirty="0" smtClean="0"/>
              <a:t>There will be obstacles such fire and smoke that will hurt your health. For example if you enter the fire filled staircase, you will lose 50 </a:t>
            </a:r>
            <a:r>
              <a:rPr lang="en-GB" dirty="0" err="1" smtClean="0"/>
              <a:t>hp</a:t>
            </a:r>
            <a:r>
              <a:rPr lang="en-GB" dirty="0" smtClean="0"/>
              <a:t> </a:t>
            </a:r>
          </a:p>
          <a:p>
            <a:r>
              <a:rPr lang="en-GB" dirty="0" smtClean="0"/>
              <a:t>Furthermore you will lose health every time you move up or down. </a:t>
            </a:r>
          </a:p>
        </p:txBody>
      </p:sp>
    </p:spTree>
    <p:extLst>
      <p:ext uri="{BB962C8B-B14F-4D97-AF65-F5344CB8AC3E}">
        <p14:creationId xmlns:p14="http://schemas.microsoft.com/office/powerpoint/2010/main" val="125226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Items</a:t>
            </a: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6883"/>
            <a:ext cx="8596668" cy="4110962"/>
          </a:xfrm>
        </p:spPr>
        <p:txBody>
          <a:bodyPr/>
          <a:lstStyle/>
          <a:p>
            <a:r>
              <a:rPr lang="en-GB" dirty="0" smtClean="0"/>
              <a:t>There are various different items in the game which will aid you within the game. These are…</a:t>
            </a:r>
          </a:p>
          <a:p>
            <a:pPr lvl="1"/>
            <a:r>
              <a:rPr lang="en-GB" dirty="0" smtClean="0"/>
              <a:t>Brick</a:t>
            </a:r>
          </a:p>
          <a:p>
            <a:pPr lvl="1"/>
            <a:r>
              <a:rPr lang="en-GB" dirty="0" smtClean="0"/>
              <a:t>Rope </a:t>
            </a:r>
          </a:p>
          <a:p>
            <a:pPr lvl="1"/>
            <a:r>
              <a:rPr lang="en-GB" dirty="0" smtClean="0"/>
              <a:t>Chocolate (Dairy Milk for Joe)</a:t>
            </a:r>
          </a:p>
          <a:p>
            <a:pPr lvl="1"/>
            <a:r>
              <a:rPr lang="en-GB" dirty="0" smtClean="0"/>
              <a:t>ID Card </a:t>
            </a:r>
          </a:p>
          <a:p>
            <a:pPr lvl="1"/>
            <a:r>
              <a:rPr lang="en-GB" dirty="0" smtClean="0"/>
              <a:t>Key </a:t>
            </a:r>
          </a:p>
          <a:p>
            <a:pPr lvl="1"/>
            <a:r>
              <a:rPr lang="en-GB" dirty="0" smtClean="0"/>
              <a:t>First Aid Kit </a:t>
            </a:r>
          </a:p>
          <a:p>
            <a:pPr lvl="1"/>
            <a:r>
              <a:rPr lang="en-GB" dirty="0" smtClean="0"/>
              <a:t>Fuel </a:t>
            </a:r>
          </a:p>
          <a:p>
            <a:pPr lvl="1"/>
            <a:r>
              <a:rPr lang="en-GB" dirty="0" smtClean="0"/>
              <a:t>Some of these will be very useful to your escape, but only if used in the correct place and the correct order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554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58" y="2549912"/>
            <a:ext cx="3136383" cy="996176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Visual Map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980" y="-302413"/>
            <a:ext cx="6322742" cy="70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i="1" dirty="0" err="1" smtClean="0">
                <a:solidFill>
                  <a:schemeClr val="tx1"/>
                </a:solidFill>
              </a:rPr>
              <a:t>def</a:t>
            </a:r>
            <a:r>
              <a:rPr lang="en-GB" sz="4800" dirty="0" smtClean="0">
                <a:solidFill>
                  <a:schemeClr val="tx1"/>
                </a:solidFill>
              </a:rPr>
              <a:t> </a:t>
            </a:r>
            <a:r>
              <a:rPr lang="en-GB" sz="4800" dirty="0" err="1" smtClean="0">
                <a:solidFill>
                  <a:schemeClr val="tx1"/>
                </a:solidFill>
              </a:rPr>
              <a:t>eat_choc</a:t>
            </a:r>
            <a:r>
              <a:rPr lang="en-GB" sz="4800" dirty="0" smtClean="0">
                <a:solidFill>
                  <a:schemeClr val="tx1"/>
                </a:solidFill>
              </a:rPr>
              <a:t>():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907" t="33323" r="49023" b="33017"/>
          <a:stretch/>
        </p:blipFill>
        <p:spPr>
          <a:xfrm>
            <a:off x="590708" y="1697680"/>
            <a:ext cx="8683294" cy="4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sz="4800" i="1" dirty="0" err="1">
                <a:solidFill>
                  <a:schemeClr val="tx1"/>
                </a:solidFill>
              </a:rPr>
              <a:t>def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 smtClean="0">
                <a:solidFill>
                  <a:schemeClr val="tx1"/>
                </a:solidFill>
              </a:rPr>
              <a:t>health_is</a:t>
            </a:r>
            <a:r>
              <a:rPr lang="en-GB" sz="4800" dirty="0" smtClean="0">
                <a:solidFill>
                  <a:schemeClr val="tx1"/>
                </a:solidFill>
              </a:rPr>
              <a:t>(health, room):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11" t="37039" r="43954" b="41719"/>
          <a:stretch/>
        </p:blipFill>
        <p:spPr>
          <a:xfrm>
            <a:off x="521470" y="2358736"/>
            <a:ext cx="8674486" cy="23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500" i="1" dirty="0" err="1">
                <a:solidFill>
                  <a:schemeClr val="tx1"/>
                </a:solidFill>
              </a:rPr>
              <a:t>def</a:t>
            </a:r>
            <a:r>
              <a:rPr lang="en-GB" sz="4500" dirty="0">
                <a:solidFill>
                  <a:schemeClr val="tx1"/>
                </a:solidFill>
              </a:rPr>
              <a:t> </a:t>
            </a:r>
            <a:r>
              <a:rPr lang="en-GB" sz="4500" dirty="0" err="1" smtClean="0">
                <a:solidFill>
                  <a:schemeClr val="tx1"/>
                </a:solidFill>
              </a:rPr>
              <a:t>random_place_choc</a:t>
            </a:r>
            <a:r>
              <a:rPr lang="en-GB" sz="4500" dirty="0" smtClean="0">
                <a:solidFill>
                  <a:schemeClr val="tx1"/>
                </a:solidFill>
              </a:rPr>
              <a:t>(rooms):</a:t>
            </a:r>
            <a:endParaRPr lang="en-GB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92" t="23153" r="36418" b="24558"/>
          <a:stretch/>
        </p:blipFill>
        <p:spPr>
          <a:xfrm>
            <a:off x="728608" y="1554610"/>
            <a:ext cx="8494119" cy="49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tx1"/>
                </a:solidFill>
              </a:rPr>
              <a:t>Inventory Functions</a:t>
            </a:r>
            <a:endParaRPr lang="en-GB"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930" t="24016" r="47861" b="34724"/>
          <a:stretch/>
        </p:blipFill>
        <p:spPr>
          <a:xfrm>
            <a:off x="677334" y="1548246"/>
            <a:ext cx="8289582" cy="49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i="1" dirty="0" err="1">
                <a:solidFill>
                  <a:schemeClr val="tx1"/>
                </a:solidFill>
              </a:rPr>
              <a:t>def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 smtClean="0">
                <a:solidFill>
                  <a:schemeClr val="tx1"/>
                </a:solidFill>
              </a:rPr>
              <a:t>find_required_items</a:t>
            </a:r>
            <a:r>
              <a:rPr lang="en-GB" sz="4000" dirty="0" smtClean="0">
                <a:solidFill>
                  <a:schemeClr val="tx1"/>
                </a:solidFill>
              </a:rPr>
              <a:t>(inventory, </a:t>
            </a:r>
            <a:r>
              <a:rPr lang="en-GB" sz="4000" dirty="0" err="1" smtClean="0">
                <a:solidFill>
                  <a:schemeClr val="tx1"/>
                </a:solidFill>
              </a:rPr>
              <a:t>required_items</a:t>
            </a:r>
            <a:r>
              <a:rPr lang="en-GB" sz="4000" dirty="0" smtClean="0">
                <a:solidFill>
                  <a:schemeClr val="tx1"/>
                </a:solidFill>
              </a:rPr>
              <a:t>):</a:t>
            </a:r>
            <a:endParaRPr lang="en-GB" sz="4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51" t="28976" r="41651" b="22899"/>
          <a:stretch/>
        </p:blipFill>
        <p:spPr>
          <a:xfrm>
            <a:off x="812415" y="1930400"/>
            <a:ext cx="7926340" cy="46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932313"/>
      </a:accent2>
      <a:accent3>
        <a:srgbClr val="E76618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266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Brief Layout</vt:lpstr>
      <vt:lpstr>Items</vt:lpstr>
      <vt:lpstr>Visual Map</vt:lpstr>
      <vt:lpstr>def eat_choc():</vt:lpstr>
      <vt:lpstr>def health_is(health, room):</vt:lpstr>
      <vt:lpstr>def random_place_choc(rooms):</vt:lpstr>
      <vt:lpstr>Inventory Functions</vt:lpstr>
      <vt:lpstr>def find_required_items(inventory, required_items):</vt:lpstr>
      <vt:lpstr>Third Floor Game</vt:lpstr>
      <vt:lpstr>Hope you enjoy the game!</vt:lpstr>
    </vt:vector>
  </TitlesOfParts>
  <Company>Cardiff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insrv</dc:creator>
  <cp:lastModifiedBy>insrv</cp:lastModifiedBy>
  <cp:revision>9</cp:revision>
  <dcterms:created xsi:type="dcterms:W3CDTF">2015-10-16T09:19:07Z</dcterms:created>
  <dcterms:modified xsi:type="dcterms:W3CDTF">2015-10-20T10:45:24Z</dcterms:modified>
</cp:coreProperties>
</file>