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9" r:id="rId4"/>
    <p:sldId id="262"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6ED765-69CF-4A0A-9BF5-3870A4AA66EF}" type="datetimeFigureOut">
              <a:rPr lang="en-US" smtClean="0"/>
              <a:pPr/>
              <a:t>3/30/2016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30AE3-51BF-419A-8B8A-A49DB5F1A58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6ED765-69CF-4A0A-9BF5-3870A4AA66EF}" type="datetimeFigureOut">
              <a:rPr lang="en-US" smtClean="0"/>
              <a:pPr/>
              <a:t>3/30/2016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30AE3-51BF-419A-8B8A-A49DB5F1A58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6ED765-69CF-4A0A-9BF5-3870A4AA66EF}" type="datetimeFigureOut">
              <a:rPr lang="en-US" smtClean="0"/>
              <a:pPr/>
              <a:t>3/30/2016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30AE3-51BF-419A-8B8A-A49DB5F1A58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6ED765-69CF-4A0A-9BF5-3870A4AA66EF}" type="datetimeFigureOut">
              <a:rPr lang="en-US" smtClean="0"/>
              <a:pPr/>
              <a:t>3/30/2016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30AE3-51BF-419A-8B8A-A49DB5F1A58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6ED765-69CF-4A0A-9BF5-3870A4AA66EF}" type="datetimeFigureOut">
              <a:rPr lang="en-US" smtClean="0"/>
              <a:pPr/>
              <a:t>3/30/2016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30AE3-51BF-419A-8B8A-A49DB5F1A58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6ED765-69CF-4A0A-9BF5-3870A4AA66EF}" type="datetimeFigureOut">
              <a:rPr lang="en-US" smtClean="0"/>
              <a:pPr/>
              <a:t>3/30/2016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30AE3-51BF-419A-8B8A-A49DB5F1A58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6ED765-69CF-4A0A-9BF5-3870A4AA66EF}" type="datetimeFigureOut">
              <a:rPr lang="en-US" smtClean="0"/>
              <a:pPr/>
              <a:t>3/30/2016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930AE3-51BF-419A-8B8A-A49DB5F1A58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6ED765-69CF-4A0A-9BF5-3870A4AA66EF}" type="datetimeFigureOut">
              <a:rPr lang="en-US" smtClean="0"/>
              <a:pPr/>
              <a:t>3/30/2016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930AE3-51BF-419A-8B8A-A49DB5F1A58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6ED765-69CF-4A0A-9BF5-3870A4AA66EF}" type="datetimeFigureOut">
              <a:rPr lang="en-US" smtClean="0"/>
              <a:pPr/>
              <a:t>3/30/2016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930AE3-51BF-419A-8B8A-A49DB5F1A58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6ED765-69CF-4A0A-9BF5-3870A4AA66EF}" type="datetimeFigureOut">
              <a:rPr lang="en-US" smtClean="0"/>
              <a:pPr/>
              <a:t>3/30/2016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30AE3-51BF-419A-8B8A-A49DB5F1A58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6ED765-69CF-4A0A-9BF5-3870A4AA66EF}" type="datetimeFigureOut">
              <a:rPr lang="en-US" smtClean="0"/>
              <a:pPr/>
              <a:t>3/30/2016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30AE3-51BF-419A-8B8A-A49DB5F1A58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ED765-69CF-4A0A-9BF5-3870A4AA66EF}" type="datetimeFigureOut">
              <a:rPr lang="en-US" smtClean="0"/>
              <a:pPr/>
              <a:t>3/30/2016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930AE3-51BF-419A-8B8A-A49DB5F1A58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Preliminary Software Project Management Plan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Organization</a:t>
            </a:r>
            <a:endParaRPr lang="en-US" dirty="0"/>
          </a:p>
        </p:txBody>
      </p:sp>
      <p:sp>
        <p:nvSpPr>
          <p:cNvPr id="3" name="Content Placeholder 2"/>
          <p:cNvSpPr>
            <a:spLocks noGrp="1"/>
          </p:cNvSpPr>
          <p:nvPr>
            <p:ph idx="1"/>
          </p:nvPr>
        </p:nvSpPr>
        <p:spPr/>
        <p:txBody>
          <a:bodyPr/>
          <a:lstStyle/>
          <a:p>
            <a:r>
              <a:rPr lang="en-US" dirty="0"/>
              <a:t>Taylor Rowan: Team Lead</a:t>
            </a:r>
          </a:p>
          <a:p>
            <a:r>
              <a:rPr lang="en-US" dirty="0"/>
              <a:t>Zach Meier: Secretary</a:t>
            </a:r>
          </a:p>
          <a:p>
            <a:r>
              <a:rPr lang="en-US" dirty="0" err="1"/>
              <a:t>Imran</a:t>
            </a:r>
            <a:r>
              <a:rPr lang="en-US" dirty="0"/>
              <a:t> </a:t>
            </a:r>
            <a:r>
              <a:rPr lang="en-US" dirty="0" err="1"/>
              <a:t>Hussain</a:t>
            </a:r>
            <a:r>
              <a:rPr lang="en-US" dirty="0"/>
              <a:t>: Secretary</a:t>
            </a:r>
          </a:p>
          <a:p>
            <a:r>
              <a:rPr lang="en-US" dirty="0"/>
              <a:t>Daniel Owen : Lead Programmer</a:t>
            </a:r>
          </a:p>
          <a:p>
            <a:r>
              <a:rPr lang="en-US" dirty="0" err="1"/>
              <a:t>Yiming</a:t>
            </a:r>
            <a:r>
              <a:rPr lang="en-US" dirty="0"/>
              <a:t> Zhu: Lead SQA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Project </a:t>
            </a:r>
            <a:r>
              <a:rPr lang="en-US" b="1" dirty="0"/>
              <a:t>summary: </a:t>
            </a:r>
            <a:r>
              <a:rPr lang="en-US" dirty="0"/>
              <a:t>The project is to create a 6x6x4 tic-tac-toe computer game that allows a player to play against another person, or to play against 3 difficulties of AI. </a:t>
            </a:r>
          </a:p>
          <a:p>
            <a:r>
              <a:rPr lang="en-US" b="1" dirty="0" smtClean="0"/>
              <a:t>Purpose</a:t>
            </a:r>
            <a:r>
              <a:rPr lang="en-US" b="1" dirty="0"/>
              <a:t>, scope, and objectives: </a:t>
            </a:r>
            <a:r>
              <a:rPr lang="en-US" dirty="0"/>
              <a:t>The purpose of this project is to create tic-tac-toe game on a 6x6 grid on an appropriate GUI. Players/Computers will take turn placing colored stones and will receive points if 4 of the same colors stone, that they are placing, are lined up (either horizontally, vertically, and/or diagonally). The player can register a user name or play as a guest. The program will keep track of the history of each play and be able to tell the user what has happened. The user will be able to select the difficulty of the AI and who goes first. The computer will play each other in class and bonus points will be awarded to the best one.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Risks</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risks in the project will be mitigated by ensuring the needs of the client are met in the very beginning. </a:t>
            </a:r>
            <a:endParaRPr lang="en-US" dirty="0" smtClean="0"/>
          </a:p>
          <a:p>
            <a:r>
              <a:rPr lang="en-US" dirty="0" smtClean="0"/>
              <a:t>Documents </a:t>
            </a:r>
            <a:r>
              <a:rPr lang="en-US" dirty="0"/>
              <a:t>will </a:t>
            </a:r>
            <a:r>
              <a:rPr lang="en-US" dirty="0" smtClean="0"/>
              <a:t>all be </a:t>
            </a:r>
            <a:r>
              <a:rPr lang="en-US" dirty="0"/>
              <a:t>kept and all version of the software in case we need to backtrack. </a:t>
            </a:r>
            <a:r>
              <a:rPr lang="en-US" dirty="0" smtClean="0"/>
              <a:t>(using </a:t>
            </a:r>
            <a:r>
              <a:rPr lang="en-US" dirty="0" err="1" smtClean="0"/>
              <a:t>Github</a:t>
            </a:r>
            <a:r>
              <a:rPr lang="en-US" dirty="0" smtClean="0"/>
              <a:t>)</a:t>
            </a:r>
          </a:p>
          <a:p>
            <a:r>
              <a:rPr lang="en-US" dirty="0" smtClean="0"/>
              <a:t>If someone can’t perform there job, they will be replaced by one of the secretaries. If two, then Taylor Rowan will assume two roles. If three or more leave, we will discuss further options with the client.</a:t>
            </a:r>
            <a:endParaRPr lang="en-US" dirty="0" smtClean="0"/>
          </a:p>
          <a:p>
            <a:r>
              <a:rPr lang="en-US" dirty="0" smtClean="0"/>
              <a:t>This </a:t>
            </a:r>
            <a:r>
              <a:rPr lang="en-US" dirty="0"/>
              <a:t>will maximize our chances of finishing the project on time. The worst case scenario is turning the project in late so timeliness is a priority.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312</Words>
  <Application>Microsoft Office PowerPoint</Application>
  <PresentationFormat>On-screen Show (4:3)</PresentationFormat>
  <Paragraphs>15</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Preliminary Software Project Management Plan</vt:lpstr>
      <vt:lpstr>Project Organization</vt:lpstr>
      <vt:lpstr>Overview</vt:lpstr>
      <vt:lpstr>Risks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Preliminary Software Project Management Plan</dc:title>
  <dc:creator>Zach</dc:creator>
  <cp:lastModifiedBy>Zach</cp:lastModifiedBy>
  <cp:revision>8</cp:revision>
  <dcterms:created xsi:type="dcterms:W3CDTF">2016-02-22T22:30:58Z</dcterms:created>
  <dcterms:modified xsi:type="dcterms:W3CDTF">2016-03-30T22:44:13Z</dcterms:modified>
</cp:coreProperties>
</file>