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BDA8-1F37-4792-8534-DAAE71BC0FB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868E-C21F-40ED-B0DC-8AEC3E0A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9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player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mode selection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player mode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Level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 the game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0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constraint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Requirements</vt:lpstr>
      <vt:lpstr>Functional Requirement</vt:lpstr>
      <vt:lpstr>Non functional Requirement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Imran Hussain</dc:creator>
  <cp:lastModifiedBy>Imran Hussain</cp:lastModifiedBy>
  <cp:revision>3</cp:revision>
  <dcterms:created xsi:type="dcterms:W3CDTF">2016-02-20T08:53:45Z</dcterms:created>
  <dcterms:modified xsi:type="dcterms:W3CDTF">2016-02-21T03:30:36Z</dcterms:modified>
</cp:coreProperties>
</file>