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d33912b3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d33912b3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d33912b3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d33912b3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33912b3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33912b3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d33912b3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d33912b3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33912b3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33912b3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d33912b3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d33912b3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29450" y="1322450"/>
            <a:ext cx="7688100" cy="20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Red Team Case Study</a:t>
            </a:r>
            <a:endParaRPr sz="208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Bacchus Winery</a:t>
            </a:r>
            <a:endParaRPr sz="208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>
                <a:solidFill>
                  <a:schemeClr val="dk2"/>
                </a:solidFill>
              </a:rPr>
              <a:t> </a:t>
            </a:r>
            <a:endParaRPr sz="208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CSD310</a:t>
            </a:r>
            <a:endParaRPr b="0" sz="1879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Module</a:t>
            </a:r>
            <a:r>
              <a:rPr lang="en" sz="1879"/>
              <a:t> </a:t>
            </a:r>
            <a:r>
              <a:rPr lang="en" sz="1879">
                <a:solidFill>
                  <a:schemeClr val="dk2"/>
                </a:solidFill>
              </a:rPr>
              <a:t>12.2</a:t>
            </a:r>
            <a:endParaRPr sz="18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79">
                <a:solidFill>
                  <a:schemeClr val="dk2"/>
                </a:solidFill>
              </a:rPr>
              <a:t>July 22,</a:t>
            </a:r>
            <a:r>
              <a:rPr lang="en" sz="1879"/>
              <a:t> </a:t>
            </a:r>
            <a:r>
              <a:rPr lang="en" sz="1879">
                <a:solidFill>
                  <a:schemeClr val="dk2"/>
                </a:solidFill>
              </a:rPr>
              <a:t>2022</a:t>
            </a:r>
            <a:endParaRPr sz="1879"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665575" y="3914325"/>
            <a:ext cx="492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By Chris McCracken, Joshua Frazier, James Brown, and Taylor Reid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Group Introduction and Case Briefing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 based our case study on Bacchus Winery on the following facts given: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Stan and Davis inherited ownership of the winery and need to </a:t>
            </a:r>
            <a:r>
              <a:rPr lang="en"/>
              <a:t>improve</a:t>
            </a:r>
            <a:r>
              <a:rPr lang="en"/>
              <a:t> products and customer service using new business methods.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grows the grapes needed to make a Merlot, a Cabernet, a Chablis, and a Chardonnay.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Supplies for use around the winery are received from three different suppliers.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a better way to track these supply shipments and see if orders are not arriving on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a way to see what wines are selling and at what distributors.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Bacchus Winery needs to be able to see how many hours each employee has worked in each of the last four quarters.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ORD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125" y="1625859"/>
            <a:ext cx="6836625" cy="292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Business introduction and summary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Bachus Winery Case Study: The Bacchus’ are interested in a </a:t>
            </a:r>
            <a:r>
              <a:rPr lang="en"/>
              <a:t>snapshot</a:t>
            </a:r>
            <a:r>
              <a:rPr lang="en"/>
              <a:t> of the business to provide them the state of inventory, distribution, and employee hours.  The reports are structured as follows: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Supply Orders Report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Wine Sales Report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Employee Hours Report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4465" l="0" r="3679" t="12677"/>
          <a:stretch/>
        </p:blipFill>
        <p:spPr>
          <a:xfrm>
            <a:off x="4401550" y="2215100"/>
            <a:ext cx="4455900" cy="17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51300" y="28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Supplies </a:t>
            </a:r>
            <a:r>
              <a:rPr b="1" lang="en">
                <a:solidFill>
                  <a:schemeClr val="dk2"/>
                </a:solidFill>
              </a:rPr>
              <a:t>Delivery Reports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225750" y="1179525"/>
            <a:ext cx="34266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d</a:t>
            </a:r>
            <a:r>
              <a:rPr lang="en" sz="1500"/>
              <a:t>eliveries reports display a listing of all supply deliveries, as well as a subreport of which of those deliveries were late, and by how many days.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assumption was made that deliveries arrive on different dates due to the amount of time that it takes to inventory and put away supplies.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2346" l="0" r="0" t="6003"/>
          <a:stretch/>
        </p:blipFill>
        <p:spPr>
          <a:xfrm>
            <a:off x="3759700" y="1408125"/>
            <a:ext cx="5080476" cy="32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Wines Sold Report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83350" y="1587200"/>
            <a:ext cx="403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Wines</a:t>
            </a:r>
            <a:r>
              <a:rPr lang="en">
                <a:solidFill>
                  <a:srgbClr val="000000"/>
                </a:solidFill>
              </a:rPr>
              <a:t> Sold Report shows how many bottles of each type of wine were sold at each distributor, as well as: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Total bottles sold of each type of wine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Average </a:t>
            </a:r>
            <a:r>
              <a:rPr lang="en">
                <a:solidFill>
                  <a:srgbClr val="000000"/>
                </a:solidFill>
              </a:rPr>
              <a:t>bottles sold of each type of wine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Total bottles sold by each distributor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>
                <a:solidFill>
                  <a:srgbClr val="000000"/>
                </a:solidFill>
              </a:rPr>
              <a:t>Average bottles sold by each distributor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The assumption made here is that every distributor carries every wine, but that they may not sell evenly.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0" l="0" r="10825" t="11260"/>
          <a:stretch/>
        </p:blipFill>
        <p:spPr>
          <a:xfrm>
            <a:off x="4338750" y="1867363"/>
            <a:ext cx="4473375" cy="18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2857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Employee Hours Report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285750" y="1025200"/>
            <a:ext cx="75057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Employee Hours Report displays how many hours each employee worked in each quarter, as well as: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hours per year, per employee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hours per quarter, per employee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Total hours worked per quarter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hours worked per quarter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assumption made here was that each employee worked in only one role.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15243" l="0" r="3344" t="15243"/>
          <a:stretch/>
        </p:blipFill>
        <p:spPr>
          <a:xfrm>
            <a:off x="481375" y="2597875"/>
            <a:ext cx="8249001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