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5420"/>
  </p:normalViewPr>
  <p:slideViewPr>
    <p:cSldViewPr snapToGrid="0" snapToObjects="1">
      <p:cViewPr varScale="1">
        <p:scale>
          <a:sx n="91" d="100"/>
          <a:sy n="91" d="100"/>
        </p:scale>
        <p:origin x="12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A24A9E-9394-7942-A592-6D05EAC7518C}" type="datetimeFigureOut">
              <a:rPr lang="en-US" smtClean="0"/>
              <a:t>11/30/20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EF527-318B-1549-A01E-776808DF4B37}" type="slidenum">
              <a:rPr lang="en-US" smtClean="0"/>
              <a:t>‹#›</a:t>
            </a:fld>
            <a:endParaRPr lang="en-US"/>
          </a:p>
        </p:txBody>
      </p:sp>
    </p:spTree>
    <p:extLst>
      <p:ext uri="{BB962C8B-B14F-4D97-AF65-F5344CB8AC3E}">
        <p14:creationId xmlns:p14="http://schemas.microsoft.com/office/powerpoint/2010/main" val="398192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Slight temperature gradient going from high to low (bottom to top shelves). I noticed a 1-2C gradient when I tested the chamber in October. Was able to minimize it to ~0.15C.</a:t>
            </a:r>
          </a:p>
        </p:txBody>
      </p:sp>
      <p:sp>
        <p:nvSpPr>
          <p:cNvPr id="4" name="Slide Number Placeholder 3"/>
          <p:cNvSpPr>
            <a:spLocks noGrp="1"/>
          </p:cNvSpPr>
          <p:nvPr>
            <p:ph type="sldNum" sz="quarter" idx="5"/>
          </p:nvPr>
        </p:nvSpPr>
        <p:spPr/>
        <p:txBody>
          <a:bodyPr/>
          <a:lstStyle/>
          <a:p>
            <a:fld id="{EEEEF527-318B-1549-A01E-776808DF4B37}" type="slidenum">
              <a:rPr lang="en-US" smtClean="0"/>
              <a:t>1</a:t>
            </a:fld>
            <a:endParaRPr lang="en-US"/>
          </a:p>
        </p:txBody>
      </p:sp>
    </p:spTree>
    <p:extLst>
      <p:ext uri="{BB962C8B-B14F-4D97-AF65-F5344CB8AC3E}">
        <p14:creationId xmlns:p14="http://schemas.microsoft.com/office/powerpoint/2010/main" val="2713255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This is interesting. Lake Ontario has shallow spawners and shows highest survival when exposed to light. However, shallower water should have more consistent ice and therefore less light. I can look into if this is actually true for Chaumont Bay or not but believe it is.</a:t>
            </a:r>
          </a:p>
          <a:p>
            <a:r>
              <a:rPr lang="en-US" dirty="0"/>
              <a:t>Lake Superior has deeper spawners and shows the lowest survival when exposed to the highest amounts of light (low ice). Fits the local adaptation hypothesis.</a:t>
            </a:r>
          </a:p>
          <a:p>
            <a:endParaRPr lang="en-US" dirty="0"/>
          </a:p>
          <a:p>
            <a:r>
              <a:rPr lang="en-US" dirty="0"/>
              <a:t>The rapid drop in Ontario survival at low light is surprising. When comparing to the temperature experiment data at 4.5C, where the embryos where never exposed to light, they still had ~98% survival. Have to think about this more.</a:t>
            </a:r>
          </a:p>
        </p:txBody>
      </p:sp>
      <p:sp>
        <p:nvSpPr>
          <p:cNvPr id="4" name="Slide Number Placeholder 3"/>
          <p:cNvSpPr>
            <a:spLocks noGrp="1"/>
          </p:cNvSpPr>
          <p:nvPr>
            <p:ph type="sldNum" sz="quarter" idx="5"/>
          </p:nvPr>
        </p:nvSpPr>
        <p:spPr/>
        <p:txBody>
          <a:bodyPr/>
          <a:lstStyle/>
          <a:p>
            <a:fld id="{EEEEF527-318B-1549-A01E-776808DF4B37}" type="slidenum">
              <a:rPr lang="en-US" smtClean="0"/>
              <a:t>2</a:t>
            </a:fld>
            <a:endParaRPr lang="en-US"/>
          </a:p>
        </p:txBody>
      </p:sp>
    </p:spTree>
    <p:extLst>
      <p:ext uri="{BB962C8B-B14F-4D97-AF65-F5344CB8AC3E}">
        <p14:creationId xmlns:p14="http://schemas.microsoft.com/office/powerpoint/2010/main" val="3137126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 to the temperature table. There was a slight temperature gradient so take this with a grain of salt. The degree days figure is more reliable.</a:t>
            </a:r>
          </a:p>
        </p:txBody>
      </p:sp>
      <p:sp>
        <p:nvSpPr>
          <p:cNvPr id="4" name="Slide Number Placeholder 3"/>
          <p:cNvSpPr>
            <a:spLocks noGrp="1"/>
          </p:cNvSpPr>
          <p:nvPr>
            <p:ph type="sldNum" sz="quarter" idx="5"/>
          </p:nvPr>
        </p:nvSpPr>
        <p:spPr/>
        <p:txBody>
          <a:bodyPr/>
          <a:lstStyle/>
          <a:p>
            <a:fld id="{EEEEF527-318B-1549-A01E-776808DF4B37}" type="slidenum">
              <a:rPr lang="en-US" smtClean="0"/>
              <a:t>3</a:t>
            </a:fld>
            <a:endParaRPr lang="en-US"/>
          </a:p>
        </p:txBody>
      </p:sp>
    </p:spTree>
    <p:extLst>
      <p:ext uri="{BB962C8B-B14F-4D97-AF65-F5344CB8AC3E}">
        <p14:creationId xmlns:p14="http://schemas.microsoft.com/office/powerpoint/2010/main" val="2551017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 light = longer incubations for both lakes. But only a small amount (looks like a couple of days - I will calculate).</a:t>
            </a:r>
          </a:p>
        </p:txBody>
      </p:sp>
      <p:sp>
        <p:nvSpPr>
          <p:cNvPr id="4" name="Slide Number Placeholder 3"/>
          <p:cNvSpPr>
            <a:spLocks noGrp="1"/>
          </p:cNvSpPr>
          <p:nvPr>
            <p:ph type="sldNum" sz="quarter" idx="5"/>
          </p:nvPr>
        </p:nvSpPr>
        <p:spPr/>
        <p:txBody>
          <a:bodyPr/>
          <a:lstStyle/>
          <a:p>
            <a:fld id="{EEEEF527-318B-1549-A01E-776808DF4B37}" type="slidenum">
              <a:rPr lang="en-US" smtClean="0"/>
              <a:t>4</a:t>
            </a:fld>
            <a:endParaRPr lang="en-US"/>
          </a:p>
        </p:txBody>
      </p:sp>
    </p:spTree>
    <p:extLst>
      <p:ext uri="{BB962C8B-B14F-4D97-AF65-F5344CB8AC3E}">
        <p14:creationId xmlns:p14="http://schemas.microsoft.com/office/powerpoint/2010/main" val="153898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C349A-F0FA-4C49-B59D-CE30581513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DD1B7B-92E3-2A44-9D7E-9D939A9E91D8}"/>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0"/>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4907F6-9C83-054A-9153-6C1B4BD65A88}"/>
              </a:ext>
            </a:extLst>
          </p:cNvPr>
          <p:cNvSpPr>
            <a:spLocks noGrp="1"/>
          </p:cNvSpPr>
          <p:nvPr>
            <p:ph type="dt" sz="half" idx="10"/>
          </p:nvPr>
        </p:nvSpPr>
        <p:spPr/>
        <p:txBody>
          <a:bodyPr/>
          <a:lstStyle/>
          <a:p>
            <a:fld id="{2F86B573-D929-4C41-8751-A8F006DF5B16}" type="datetimeFigureOut">
              <a:rPr lang="en-US" smtClean="0"/>
              <a:t>11/30/20</a:t>
            </a:fld>
            <a:endParaRPr lang="en-US"/>
          </a:p>
        </p:txBody>
      </p:sp>
      <p:sp>
        <p:nvSpPr>
          <p:cNvPr id="5" name="Footer Placeholder 4">
            <a:extLst>
              <a:ext uri="{FF2B5EF4-FFF2-40B4-BE49-F238E27FC236}">
                <a16:creationId xmlns:a16="http://schemas.microsoft.com/office/drawing/2014/main" id="{1C2919D9-2283-F44A-895C-54378DCC7E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305C54-1D58-AB46-A2B4-33D7E4C6E5F3}"/>
              </a:ext>
            </a:extLst>
          </p:cNvPr>
          <p:cNvSpPr>
            <a:spLocks noGrp="1"/>
          </p:cNvSpPr>
          <p:nvPr>
            <p:ph type="sldNum" sz="quarter" idx="12"/>
          </p:nvPr>
        </p:nvSpPr>
        <p:spPr/>
        <p:txBody>
          <a:bodyPr/>
          <a:lstStyle/>
          <a:p>
            <a:fld id="{9A5D32A0-95C8-754D-8201-8322681765C4}" type="slidenum">
              <a:rPr lang="en-US" smtClean="0"/>
              <a:t>‹#›</a:t>
            </a:fld>
            <a:endParaRPr lang="en-US"/>
          </a:p>
        </p:txBody>
      </p:sp>
    </p:spTree>
    <p:extLst>
      <p:ext uri="{BB962C8B-B14F-4D97-AF65-F5344CB8AC3E}">
        <p14:creationId xmlns:p14="http://schemas.microsoft.com/office/powerpoint/2010/main" val="1347031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4202E-516D-894E-9529-4F607C2859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6627CC-E3F3-EF49-BDDE-62A58051FD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B59B07-0E16-724A-8F09-F23E64E22921}"/>
              </a:ext>
            </a:extLst>
          </p:cNvPr>
          <p:cNvSpPr>
            <a:spLocks noGrp="1"/>
          </p:cNvSpPr>
          <p:nvPr>
            <p:ph type="dt" sz="half" idx="10"/>
          </p:nvPr>
        </p:nvSpPr>
        <p:spPr/>
        <p:txBody>
          <a:bodyPr/>
          <a:lstStyle/>
          <a:p>
            <a:fld id="{2F86B573-D929-4C41-8751-A8F006DF5B16}" type="datetimeFigureOut">
              <a:rPr lang="en-US" smtClean="0"/>
              <a:t>11/30/20</a:t>
            </a:fld>
            <a:endParaRPr lang="en-US"/>
          </a:p>
        </p:txBody>
      </p:sp>
      <p:sp>
        <p:nvSpPr>
          <p:cNvPr id="5" name="Footer Placeholder 4">
            <a:extLst>
              <a:ext uri="{FF2B5EF4-FFF2-40B4-BE49-F238E27FC236}">
                <a16:creationId xmlns:a16="http://schemas.microsoft.com/office/drawing/2014/main" id="{BAFA3798-B2EA-BF45-A0D9-C403D272BA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9B397E-4636-C84B-B223-0049E1ABA05C}"/>
              </a:ext>
            </a:extLst>
          </p:cNvPr>
          <p:cNvSpPr>
            <a:spLocks noGrp="1"/>
          </p:cNvSpPr>
          <p:nvPr>
            <p:ph type="sldNum" sz="quarter" idx="12"/>
          </p:nvPr>
        </p:nvSpPr>
        <p:spPr/>
        <p:txBody>
          <a:bodyPr/>
          <a:lstStyle/>
          <a:p>
            <a:fld id="{9A5D32A0-95C8-754D-8201-8322681765C4}" type="slidenum">
              <a:rPr lang="en-US" smtClean="0"/>
              <a:t>‹#›</a:t>
            </a:fld>
            <a:endParaRPr lang="en-US"/>
          </a:p>
        </p:txBody>
      </p:sp>
    </p:spTree>
    <p:extLst>
      <p:ext uri="{BB962C8B-B14F-4D97-AF65-F5344CB8AC3E}">
        <p14:creationId xmlns:p14="http://schemas.microsoft.com/office/powerpoint/2010/main" val="3409734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B5D843-C0C8-B942-AF5E-E59C05B90B83}"/>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559F37-4247-8946-8244-E103ECE17D2C}"/>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D52FC9-334E-4B4E-A780-439F28375099}"/>
              </a:ext>
            </a:extLst>
          </p:cNvPr>
          <p:cNvSpPr>
            <a:spLocks noGrp="1"/>
          </p:cNvSpPr>
          <p:nvPr>
            <p:ph type="dt" sz="half" idx="10"/>
          </p:nvPr>
        </p:nvSpPr>
        <p:spPr/>
        <p:txBody>
          <a:bodyPr/>
          <a:lstStyle/>
          <a:p>
            <a:fld id="{2F86B573-D929-4C41-8751-A8F006DF5B16}" type="datetimeFigureOut">
              <a:rPr lang="en-US" smtClean="0"/>
              <a:t>11/30/20</a:t>
            </a:fld>
            <a:endParaRPr lang="en-US"/>
          </a:p>
        </p:txBody>
      </p:sp>
      <p:sp>
        <p:nvSpPr>
          <p:cNvPr id="5" name="Footer Placeholder 4">
            <a:extLst>
              <a:ext uri="{FF2B5EF4-FFF2-40B4-BE49-F238E27FC236}">
                <a16:creationId xmlns:a16="http://schemas.microsoft.com/office/drawing/2014/main" id="{BF5E80DB-314A-864C-9A1F-71C1A4D838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87C538-A42B-A943-A989-7987A56377F8}"/>
              </a:ext>
            </a:extLst>
          </p:cNvPr>
          <p:cNvSpPr>
            <a:spLocks noGrp="1"/>
          </p:cNvSpPr>
          <p:nvPr>
            <p:ph type="sldNum" sz="quarter" idx="12"/>
          </p:nvPr>
        </p:nvSpPr>
        <p:spPr/>
        <p:txBody>
          <a:bodyPr/>
          <a:lstStyle/>
          <a:p>
            <a:fld id="{9A5D32A0-95C8-754D-8201-8322681765C4}" type="slidenum">
              <a:rPr lang="en-US" smtClean="0"/>
              <a:t>‹#›</a:t>
            </a:fld>
            <a:endParaRPr lang="en-US"/>
          </a:p>
        </p:txBody>
      </p:sp>
    </p:spTree>
    <p:extLst>
      <p:ext uri="{BB962C8B-B14F-4D97-AF65-F5344CB8AC3E}">
        <p14:creationId xmlns:p14="http://schemas.microsoft.com/office/powerpoint/2010/main" val="1314351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2F1A3-949D-FF4E-A974-4E40E43FD9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E175E5-8124-AD4F-91E0-B0898CA859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1A249B-17EF-4843-B9B6-29347AD2C1C0}"/>
              </a:ext>
            </a:extLst>
          </p:cNvPr>
          <p:cNvSpPr>
            <a:spLocks noGrp="1"/>
          </p:cNvSpPr>
          <p:nvPr>
            <p:ph type="dt" sz="half" idx="10"/>
          </p:nvPr>
        </p:nvSpPr>
        <p:spPr/>
        <p:txBody>
          <a:bodyPr/>
          <a:lstStyle/>
          <a:p>
            <a:fld id="{2F86B573-D929-4C41-8751-A8F006DF5B16}" type="datetimeFigureOut">
              <a:rPr lang="en-US" smtClean="0"/>
              <a:t>11/30/20</a:t>
            </a:fld>
            <a:endParaRPr lang="en-US"/>
          </a:p>
        </p:txBody>
      </p:sp>
      <p:sp>
        <p:nvSpPr>
          <p:cNvPr id="5" name="Footer Placeholder 4">
            <a:extLst>
              <a:ext uri="{FF2B5EF4-FFF2-40B4-BE49-F238E27FC236}">
                <a16:creationId xmlns:a16="http://schemas.microsoft.com/office/drawing/2014/main" id="{DA1085AB-8738-9549-956C-E5CFB67053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821265-17C8-8042-81E8-DB5787816CD9}"/>
              </a:ext>
            </a:extLst>
          </p:cNvPr>
          <p:cNvSpPr>
            <a:spLocks noGrp="1"/>
          </p:cNvSpPr>
          <p:nvPr>
            <p:ph type="sldNum" sz="quarter" idx="12"/>
          </p:nvPr>
        </p:nvSpPr>
        <p:spPr/>
        <p:txBody>
          <a:bodyPr/>
          <a:lstStyle/>
          <a:p>
            <a:fld id="{9A5D32A0-95C8-754D-8201-8322681765C4}" type="slidenum">
              <a:rPr lang="en-US" smtClean="0"/>
              <a:t>‹#›</a:t>
            </a:fld>
            <a:endParaRPr lang="en-US"/>
          </a:p>
        </p:txBody>
      </p:sp>
    </p:spTree>
    <p:extLst>
      <p:ext uri="{BB962C8B-B14F-4D97-AF65-F5344CB8AC3E}">
        <p14:creationId xmlns:p14="http://schemas.microsoft.com/office/powerpoint/2010/main" val="696817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D943-0693-5343-9A52-F5FF47C45183}"/>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4E7386-9A79-054B-BAA3-88D8E54D5B47}"/>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0">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FF5BC4-73DA-1142-A4A5-051C5D653421}"/>
              </a:ext>
            </a:extLst>
          </p:cNvPr>
          <p:cNvSpPr>
            <a:spLocks noGrp="1"/>
          </p:cNvSpPr>
          <p:nvPr>
            <p:ph type="dt" sz="half" idx="10"/>
          </p:nvPr>
        </p:nvSpPr>
        <p:spPr/>
        <p:txBody>
          <a:bodyPr/>
          <a:lstStyle/>
          <a:p>
            <a:fld id="{2F86B573-D929-4C41-8751-A8F006DF5B16}" type="datetimeFigureOut">
              <a:rPr lang="en-US" smtClean="0"/>
              <a:t>11/30/20</a:t>
            </a:fld>
            <a:endParaRPr lang="en-US"/>
          </a:p>
        </p:txBody>
      </p:sp>
      <p:sp>
        <p:nvSpPr>
          <p:cNvPr id="5" name="Footer Placeholder 4">
            <a:extLst>
              <a:ext uri="{FF2B5EF4-FFF2-40B4-BE49-F238E27FC236}">
                <a16:creationId xmlns:a16="http://schemas.microsoft.com/office/drawing/2014/main" id="{D977734A-23B9-964F-AB80-2794A4BAF1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55FA28-5FC4-B845-BF6D-6E9742C21B1E}"/>
              </a:ext>
            </a:extLst>
          </p:cNvPr>
          <p:cNvSpPr>
            <a:spLocks noGrp="1"/>
          </p:cNvSpPr>
          <p:nvPr>
            <p:ph type="sldNum" sz="quarter" idx="12"/>
          </p:nvPr>
        </p:nvSpPr>
        <p:spPr/>
        <p:txBody>
          <a:bodyPr/>
          <a:lstStyle/>
          <a:p>
            <a:fld id="{9A5D32A0-95C8-754D-8201-8322681765C4}" type="slidenum">
              <a:rPr lang="en-US" smtClean="0"/>
              <a:t>‹#›</a:t>
            </a:fld>
            <a:endParaRPr lang="en-US"/>
          </a:p>
        </p:txBody>
      </p:sp>
    </p:spTree>
    <p:extLst>
      <p:ext uri="{BB962C8B-B14F-4D97-AF65-F5344CB8AC3E}">
        <p14:creationId xmlns:p14="http://schemas.microsoft.com/office/powerpoint/2010/main" val="835271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EB74F-1064-594C-8A93-0240B6F201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1F537F-0E49-3044-B90C-24C52F69C332}"/>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2F9827-436D-A841-A3F7-FC41D761F787}"/>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856F9B-D4AA-7946-9344-F758A3045CF2}"/>
              </a:ext>
            </a:extLst>
          </p:cNvPr>
          <p:cNvSpPr>
            <a:spLocks noGrp="1"/>
          </p:cNvSpPr>
          <p:nvPr>
            <p:ph type="dt" sz="half" idx="10"/>
          </p:nvPr>
        </p:nvSpPr>
        <p:spPr/>
        <p:txBody>
          <a:bodyPr/>
          <a:lstStyle/>
          <a:p>
            <a:fld id="{2F86B573-D929-4C41-8751-A8F006DF5B16}" type="datetimeFigureOut">
              <a:rPr lang="en-US" smtClean="0"/>
              <a:t>11/30/20</a:t>
            </a:fld>
            <a:endParaRPr lang="en-US"/>
          </a:p>
        </p:txBody>
      </p:sp>
      <p:sp>
        <p:nvSpPr>
          <p:cNvPr id="6" name="Footer Placeholder 5">
            <a:extLst>
              <a:ext uri="{FF2B5EF4-FFF2-40B4-BE49-F238E27FC236}">
                <a16:creationId xmlns:a16="http://schemas.microsoft.com/office/drawing/2014/main" id="{AE7A97F2-A5C4-D34F-A9DE-037FB0DB49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907074-8813-5D43-86E8-7556CF1BA548}"/>
              </a:ext>
            </a:extLst>
          </p:cNvPr>
          <p:cNvSpPr>
            <a:spLocks noGrp="1"/>
          </p:cNvSpPr>
          <p:nvPr>
            <p:ph type="sldNum" sz="quarter" idx="12"/>
          </p:nvPr>
        </p:nvSpPr>
        <p:spPr/>
        <p:txBody>
          <a:bodyPr/>
          <a:lstStyle/>
          <a:p>
            <a:fld id="{9A5D32A0-95C8-754D-8201-8322681765C4}" type="slidenum">
              <a:rPr lang="en-US" smtClean="0"/>
              <a:t>‹#›</a:t>
            </a:fld>
            <a:endParaRPr lang="en-US"/>
          </a:p>
        </p:txBody>
      </p:sp>
    </p:spTree>
    <p:extLst>
      <p:ext uri="{BB962C8B-B14F-4D97-AF65-F5344CB8AC3E}">
        <p14:creationId xmlns:p14="http://schemas.microsoft.com/office/powerpoint/2010/main" val="3399690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1B905-3A66-FD4E-8631-C8C96FC136E3}"/>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9306FA-7172-3141-B5D8-8FE7AE5F711B}"/>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4DFFB5-4298-6445-8CC6-74E7E4AF2073}"/>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B559AF-1E27-ED4F-8EB4-0A7726703C32}"/>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0"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86DE80-AC94-504D-BCCB-42F5773DC706}"/>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99A1C9-C1DE-FA4E-A512-7CF1AE58D033}"/>
              </a:ext>
            </a:extLst>
          </p:cNvPr>
          <p:cNvSpPr>
            <a:spLocks noGrp="1"/>
          </p:cNvSpPr>
          <p:nvPr>
            <p:ph type="dt" sz="half" idx="10"/>
          </p:nvPr>
        </p:nvSpPr>
        <p:spPr/>
        <p:txBody>
          <a:bodyPr/>
          <a:lstStyle/>
          <a:p>
            <a:fld id="{2F86B573-D929-4C41-8751-A8F006DF5B16}" type="datetimeFigureOut">
              <a:rPr lang="en-US" smtClean="0"/>
              <a:t>11/30/20</a:t>
            </a:fld>
            <a:endParaRPr lang="en-US"/>
          </a:p>
        </p:txBody>
      </p:sp>
      <p:sp>
        <p:nvSpPr>
          <p:cNvPr id="8" name="Footer Placeholder 7">
            <a:extLst>
              <a:ext uri="{FF2B5EF4-FFF2-40B4-BE49-F238E27FC236}">
                <a16:creationId xmlns:a16="http://schemas.microsoft.com/office/drawing/2014/main" id="{966CBDD1-5F98-704B-8AE2-A4D7D3D85A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8EA12B-A730-B849-92D1-DDD964E9F115}"/>
              </a:ext>
            </a:extLst>
          </p:cNvPr>
          <p:cNvSpPr>
            <a:spLocks noGrp="1"/>
          </p:cNvSpPr>
          <p:nvPr>
            <p:ph type="sldNum" sz="quarter" idx="12"/>
          </p:nvPr>
        </p:nvSpPr>
        <p:spPr/>
        <p:txBody>
          <a:bodyPr/>
          <a:lstStyle/>
          <a:p>
            <a:fld id="{9A5D32A0-95C8-754D-8201-8322681765C4}" type="slidenum">
              <a:rPr lang="en-US" smtClean="0"/>
              <a:t>‹#›</a:t>
            </a:fld>
            <a:endParaRPr lang="en-US"/>
          </a:p>
        </p:txBody>
      </p:sp>
    </p:spTree>
    <p:extLst>
      <p:ext uri="{BB962C8B-B14F-4D97-AF65-F5344CB8AC3E}">
        <p14:creationId xmlns:p14="http://schemas.microsoft.com/office/powerpoint/2010/main" val="72653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6F63A-4EA6-2746-BA69-6755AAD9ED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5578D-0CE1-9541-8BAC-6E7A462F09C4}"/>
              </a:ext>
            </a:extLst>
          </p:cNvPr>
          <p:cNvSpPr>
            <a:spLocks noGrp="1"/>
          </p:cNvSpPr>
          <p:nvPr>
            <p:ph type="dt" sz="half" idx="10"/>
          </p:nvPr>
        </p:nvSpPr>
        <p:spPr/>
        <p:txBody>
          <a:bodyPr/>
          <a:lstStyle/>
          <a:p>
            <a:fld id="{2F86B573-D929-4C41-8751-A8F006DF5B16}" type="datetimeFigureOut">
              <a:rPr lang="en-US" smtClean="0"/>
              <a:t>11/30/20</a:t>
            </a:fld>
            <a:endParaRPr lang="en-US"/>
          </a:p>
        </p:txBody>
      </p:sp>
      <p:sp>
        <p:nvSpPr>
          <p:cNvPr id="4" name="Footer Placeholder 3">
            <a:extLst>
              <a:ext uri="{FF2B5EF4-FFF2-40B4-BE49-F238E27FC236}">
                <a16:creationId xmlns:a16="http://schemas.microsoft.com/office/drawing/2014/main" id="{85BC82E4-D1D2-D74F-A59A-084901D537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D817D7-E74B-DD4E-98AB-387EDD5DA83F}"/>
              </a:ext>
            </a:extLst>
          </p:cNvPr>
          <p:cNvSpPr>
            <a:spLocks noGrp="1"/>
          </p:cNvSpPr>
          <p:nvPr>
            <p:ph type="sldNum" sz="quarter" idx="12"/>
          </p:nvPr>
        </p:nvSpPr>
        <p:spPr/>
        <p:txBody>
          <a:bodyPr/>
          <a:lstStyle/>
          <a:p>
            <a:fld id="{9A5D32A0-95C8-754D-8201-8322681765C4}" type="slidenum">
              <a:rPr lang="en-US" smtClean="0"/>
              <a:t>‹#›</a:t>
            </a:fld>
            <a:endParaRPr lang="en-US"/>
          </a:p>
        </p:txBody>
      </p:sp>
    </p:spTree>
    <p:extLst>
      <p:ext uri="{BB962C8B-B14F-4D97-AF65-F5344CB8AC3E}">
        <p14:creationId xmlns:p14="http://schemas.microsoft.com/office/powerpoint/2010/main" val="1548632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823572-6368-224B-ACD3-C3A125A69863}"/>
              </a:ext>
            </a:extLst>
          </p:cNvPr>
          <p:cNvSpPr>
            <a:spLocks noGrp="1"/>
          </p:cNvSpPr>
          <p:nvPr>
            <p:ph type="dt" sz="half" idx="10"/>
          </p:nvPr>
        </p:nvSpPr>
        <p:spPr/>
        <p:txBody>
          <a:bodyPr/>
          <a:lstStyle/>
          <a:p>
            <a:fld id="{2F86B573-D929-4C41-8751-A8F006DF5B16}" type="datetimeFigureOut">
              <a:rPr lang="en-US" smtClean="0"/>
              <a:t>11/30/20</a:t>
            </a:fld>
            <a:endParaRPr lang="en-US"/>
          </a:p>
        </p:txBody>
      </p:sp>
      <p:sp>
        <p:nvSpPr>
          <p:cNvPr id="3" name="Footer Placeholder 2">
            <a:extLst>
              <a:ext uri="{FF2B5EF4-FFF2-40B4-BE49-F238E27FC236}">
                <a16:creationId xmlns:a16="http://schemas.microsoft.com/office/drawing/2014/main" id="{D219232B-F5C0-AB42-A280-4BD9C8B006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4A00C7-F43A-E44E-BD8B-F361E948C2AF}"/>
              </a:ext>
            </a:extLst>
          </p:cNvPr>
          <p:cNvSpPr>
            <a:spLocks noGrp="1"/>
          </p:cNvSpPr>
          <p:nvPr>
            <p:ph type="sldNum" sz="quarter" idx="12"/>
          </p:nvPr>
        </p:nvSpPr>
        <p:spPr/>
        <p:txBody>
          <a:bodyPr/>
          <a:lstStyle/>
          <a:p>
            <a:fld id="{9A5D32A0-95C8-754D-8201-8322681765C4}" type="slidenum">
              <a:rPr lang="en-US" smtClean="0"/>
              <a:t>‹#›</a:t>
            </a:fld>
            <a:endParaRPr lang="en-US"/>
          </a:p>
        </p:txBody>
      </p:sp>
    </p:spTree>
    <p:extLst>
      <p:ext uri="{BB962C8B-B14F-4D97-AF65-F5344CB8AC3E}">
        <p14:creationId xmlns:p14="http://schemas.microsoft.com/office/powerpoint/2010/main" val="573942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07E43-CDBB-634C-89B3-8C79FB9DDFAD}"/>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2773DF-9252-AC41-9EA7-30464A353EB6}"/>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13AC50-1299-F840-8E9A-63457D3514C5}"/>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55D794-0C14-E245-BDB1-5E82B66EEF7B}"/>
              </a:ext>
            </a:extLst>
          </p:cNvPr>
          <p:cNvSpPr>
            <a:spLocks noGrp="1"/>
          </p:cNvSpPr>
          <p:nvPr>
            <p:ph type="dt" sz="half" idx="10"/>
          </p:nvPr>
        </p:nvSpPr>
        <p:spPr/>
        <p:txBody>
          <a:bodyPr/>
          <a:lstStyle/>
          <a:p>
            <a:fld id="{2F86B573-D929-4C41-8751-A8F006DF5B16}" type="datetimeFigureOut">
              <a:rPr lang="en-US" smtClean="0"/>
              <a:t>11/30/20</a:t>
            </a:fld>
            <a:endParaRPr lang="en-US"/>
          </a:p>
        </p:txBody>
      </p:sp>
      <p:sp>
        <p:nvSpPr>
          <p:cNvPr id="6" name="Footer Placeholder 5">
            <a:extLst>
              <a:ext uri="{FF2B5EF4-FFF2-40B4-BE49-F238E27FC236}">
                <a16:creationId xmlns:a16="http://schemas.microsoft.com/office/drawing/2014/main" id="{4522203C-F674-1B42-93E9-6720FBC524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3253C2-C6B2-CE40-BA7B-4B0FD40302A2}"/>
              </a:ext>
            </a:extLst>
          </p:cNvPr>
          <p:cNvSpPr>
            <a:spLocks noGrp="1"/>
          </p:cNvSpPr>
          <p:nvPr>
            <p:ph type="sldNum" sz="quarter" idx="12"/>
          </p:nvPr>
        </p:nvSpPr>
        <p:spPr/>
        <p:txBody>
          <a:bodyPr/>
          <a:lstStyle/>
          <a:p>
            <a:fld id="{9A5D32A0-95C8-754D-8201-8322681765C4}" type="slidenum">
              <a:rPr lang="en-US" smtClean="0"/>
              <a:t>‹#›</a:t>
            </a:fld>
            <a:endParaRPr lang="en-US"/>
          </a:p>
        </p:txBody>
      </p:sp>
    </p:spTree>
    <p:extLst>
      <p:ext uri="{BB962C8B-B14F-4D97-AF65-F5344CB8AC3E}">
        <p14:creationId xmlns:p14="http://schemas.microsoft.com/office/powerpoint/2010/main" val="1018876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DFB15-6606-394A-BE5A-F34C04F2D3DE}"/>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F5BE2F-9A5A-1E41-8990-899E8AB93ED2}"/>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a:p>
        </p:txBody>
      </p:sp>
      <p:sp>
        <p:nvSpPr>
          <p:cNvPr id="4" name="Text Placeholder 3">
            <a:extLst>
              <a:ext uri="{FF2B5EF4-FFF2-40B4-BE49-F238E27FC236}">
                <a16:creationId xmlns:a16="http://schemas.microsoft.com/office/drawing/2014/main" id="{2CAE1457-79EA-0B41-8719-711B113259A1}"/>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0"/>
            </a:lvl2pPr>
            <a:lvl3pPr marL="914411" indent="0">
              <a:buNone/>
              <a:defRPr sz="1200"/>
            </a:lvl3pPr>
            <a:lvl4pPr marL="1371617" indent="0">
              <a:buNone/>
              <a:defRPr sz="1000"/>
            </a:lvl4pPr>
            <a:lvl5pPr marL="1828823" indent="0">
              <a:buNone/>
              <a:defRPr sz="1000"/>
            </a:lvl5pPr>
            <a:lvl6pPr marL="2286029" indent="0">
              <a:buNone/>
              <a:defRPr sz="1000"/>
            </a:lvl6pPr>
            <a:lvl7pPr marL="2743234" indent="0">
              <a:buNone/>
              <a:defRPr sz="1000"/>
            </a:lvl7pPr>
            <a:lvl8pPr marL="3200440" indent="0">
              <a:buNone/>
              <a:defRPr sz="1000"/>
            </a:lvl8pPr>
            <a:lvl9pPr marL="3657646"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6C9653-D3C3-1B4B-92E6-7BF37C39D86E}"/>
              </a:ext>
            </a:extLst>
          </p:cNvPr>
          <p:cNvSpPr>
            <a:spLocks noGrp="1"/>
          </p:cNvSpPr>
          <p:nvPr>
            <p:ph type="dt" sz="half" idx="10"/>
          </p:nvPr>
        </p:nvSpPr>
        <p:spPr/>
        <p:txBody>
          <a:bodyPr/>
          <a:lstStyle/>
          <a:p>
            <a:fld id="{2F86B573-D929-4C41-8751-A8F006DF5B16}" type="datetimeFigureOut">
              <a:rPr lang="en-US" smtClean="0"/>
              <a:t>11/30/20</a:t>
            </a:fld>
            <a:endParaRPr lang="en-US"/>
          </a:p>
        </p:txBody>
      </p:sp>
      <p:sp>
        <p:nvSpPr>
          <p:cNvPr id="6" name="Footer Placeholder 5">
            <a:extLst>
              <a:ext uri="{FF2B5EF4-FFF2-40B4-BE49-F238E27FC236}">
                <a16:creationId xmlns:a16="http://schemas.microsoft.com/office/drawing/2014/main" id="{8B9DAD57-2AF1-9A4F-A236-5EC68454D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64DCA1-BD97-2640-8DB7-47C4C1B34C71}"/>
              </a:ext>
            </a:extLst>
          </p:cNvPr>
          <p:cNvSpPr>
            <a:spLocks noGrp="1"/>
          </p:cNvSpPr>
          <p:nvPr>
            <p:ph type="sldNum" sz="quarter" idx="12"/>
          </p:nvPr>
        </p:nvSpPr>
        <p:spPr/>
        <p:txBody>
          <a:bodyPr/>
          <a:lstStyle/>
          <a:p>
            <a:fld id="{9A5D32A0-95C8-754D-8201-8322681765C4}" type="slidenum">
              <a:rPr lang="en-US" smtClean="0"/>
              <a:t>‹#›</a:t>
            </a:fld>
            <a:endParaRPr lang="en-US"/>
          </a:p>
        </p:txBody>
      </p:sp>
    </p:spTree>
    <p:extLst>
      <p:ext uri="{BB962C8B-B14F-4D97-AF65-F5344CB8AC3E}">
        <p14:creationId xmlns:p14="http://schemas.microsoft.com/office/powerpoint/2010/main" val="492772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1C71F5-93DC-1146-9D09-734CA8DFD195}"/>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80B646-A39B-4D4B-B937-C2EC0517FCBE}"/>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541A1-9FDA-0E48-AFFA-0A0C730EABC2}"/>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86B573-D929-4C41-8751-A8F006DF5B16}" type="datetimeFigureOut">
              <a:rPr lang="en-US" smtClean="0"/>
              <a:t>11/30/20</a:t>
            </a:fld>
            <a:endParaRPr lang="en-US"/>
          </a:p>
        </p:txBody>
      </p:sp>
      <p:sp>
        <p:nvSpPr>
          <p:cNvPr id="5" name="Footer Placeholder 4">
            <a:extLst>
              <a:ext uri="{FF2B5EF4-FFF2-40B4-BE49-F238E27FC236}">
                <a16:creationId xmlns:a16="http://schemas.microsoft.com/office/drawing/2014/main" id="{7B663E6F-EA17-9A4D-86CC-257AE5174275}"/>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B91B9D-AB01-9847-B752-E8DDBA131B8B}"/>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5D32A0-95C8-754D-8201-8322681765C4}" type="slidenum">
              <a:rPr lang="en-US" smtClean="0"/>
              <a:t>‹#›</a:t>
            </a:fld>
            <a:endParaRPr lang="en-US"/>
          </a:p>
        </p:txBody>
      </p:sp>
    </p:spTree>
    <p:extLst>
      <p:ext uri="{BB962C8B-B14F-4D97-AF65-F5344CB8AC3E}">
        <p14:creationId xmlns:p14="http://schemas.microsoft.com/office/powerpoint/2010/main" val="2836656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3" indent="-228603" algn="l" defTabSz="914411"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8" indent="-228603"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4" indent="-228603"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0"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26"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DE7C7C2B-13B4-3C41-BAEE-689034900FE8}"/>
              </a:ext>
            </a:extLst>
          </p:cNvPr>
          <p:cNvGraphicFramePr>
            <a:graphicFrameLocks noGrp="1"/>
          </p:cNvGraphicFramePr>
          <p:nvPr>
            <p:extLst>
              <p:ext uri="{D42A27DB-BD31-4B8C-83A1-F6EECF244321}">
                <p14:modId xmlns:p14="http://schemas.microsoft.com/office/powerpoint/2010/main" val="189408420"/>
              </p:ext>
            </p:extLst>
          </p:nvPr>
        </p:nvGraphicFramePr>
        <p:xfrm>
          <a:off x="2540000" y="2215566"/>
          <a:ext cx="7112000" cy="2426868"/>
        </p:xfrm>
        <a:graphic>
          <a:graphicData uri="http://schemas.openxmlformats.org/drawingml/2006/table">
            <a:tbl>
              <a:tblPr firstRow="1" bandRow="1">
                <a:tableStyleId>{5C22544A-7EE6-4342-B048-85BDC9FD1C3A}</a:tableStyleId>
              </a:tblPr>
              <a:tblGrid>
                <a:gridCol w="1478732">
                  <a:extLst>
                    <a:ext uri="{9D8B030D-6E8A-4147-A177-3AD203B41FA5}">
                      <a16:colId xmlns:a16="http://schemas.microsoft.com/office/drawing/2014/main" val="2932812316"/>
                    </a:ext>
                  </a:extLst>
                </a:gridCol>
                <a:gridCol w="1877756">
                  <a:extLst>
                    <a:ext uri="{9D8B030D-6E8A-4147-A177-3AD203B41FA5}">
                      <a16:colId xmlns:a16="http://schemas.microsoft.com/office/drawing/2014/main" val="3399712298"/>
                    </a:ext>
                  </a:extLst>
                </a:gridCol>
                <a:gridCol w="1877756">
                  <a:extLst>
                    <a:ext uri="{9D8B030D-6E8A-4147-A177-3AD203B41FA5}">
                      <a16:colId xmlns:a16="http://schemas.microsoft.com/office/drawing/2014/main" val="207520184"/>
                    </a:ext>
                  </a:extLst>
                </a:gridCol>
                <a:gridCol w="1877756">
                  <a:extLst>
                    <a:ext uri="{9D8B030D-6E8A-4147-A177-3AD203B41FA5}">
                      <a16:colId xmlns:a16="http://schemas.microsoft.com/office/drawing/2014/main" val="704130352"/>
                    </a:ext>
                  </a:extLst>
                </a:gridCol>
              </a:tblGrid>
              <a:tr h="606717">
                <a:tc>
                  <a:txBody>
                    <a:bodyPr/>
                    <a:lstStyle/>
                    <a:p>
                      <a:pPr algn="ctr"/>
                      <a:endParaRPr lang="en-US" sz="2000" dirty="0"/>
                    </a:p>
                  </a:txBody>
                  <a:tcPr anchor="ctr">
                    <a:lnT w="12700" cap="flat" cmpd="sng" algn="ctr">
                      <a:solidFill>
                        <a:schemeClr val="tx1"/>
                      </a:solidFill>
                      <a:prstDash val="solid"/>
                      <a:round/>
                      <a:headEnd type="none" w="med" len="med"/>
                      <a:tailEnd type="none" w="med" len="med"/>
                    </a:lnT>
                    <a:noFill/>
                  </a:tcPr>
                </a:tc>
                <a:tc gridSpan="3">
                  <a:txBody>
                    <a:bodyPr/>
                    <a:lstStyle/>
                    <a:p>
                      <a:pPr algn="ctr"/>
                      <a:r>
                        <a:rPr lang="en-US" sz="2000" b="0" dirty="0">
                          <a:solidFill>
                            <a:schemeClr val="tx1"/>
                          </a:solidFill>
                        </a:rPr>
                        <a:t>Mean Treatment Water Temperature (°C ± SD)</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519855610"/>
                  </a:ext>
                </a:extLst>
              </a:tr>
              <a:tr h="606717">
                <a:tc>
                  <a:txBody>
                    <a:bodyPr/>
                    <a:lstStyle/>
                    <a:p>
                      <a:pPr algn="ctr"/>
                      <a:r>
                        <a:rPr lang="en-US" sz="2000" dirty="0"/>
                        <a:t>Lake</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sz="2000" dirty="0"/>
                        <a:t>High</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Medium</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t>Low</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9817329"/>
                  </a:ext>
                </a:extLst>
              </a:tr>
              <a:tr h="606717">
                <a:tc>
                  <a:txBody>
                    <a:bodyPr/>
                    <a:lstStyle/>
                    <a:p>
                      <a:pPr algn="ctr"/>
                      <a:r>
                        <a:rPr lang="en-US" sz="2000" dirty="0"/>
                        <a:t>Ontario</a:t>
                      </a:r>
                    </a:p>
                  </a:txBody>
                  <a:tcPr anchor="ctr">
                    <a:lnT w="12700" cap="flat" cmpd="sng" algn="ctr">
                      <a:solidFill>
                        <a:schemeClr val="tx1"/>
                      </a:solidFill>
                      <a:prstDash val="solid"/>
                      <a:round/>
                      <a:headEnd type="none" w="med" len="med"/>
                      <a:tailEnd type="none" w="med" len="med"/>
                    </a:lnT>
                    <a:noFill/>
                  </a:tcPr>
                </a:tc>
                <a:tc>
                  <a:txBody>
                    <a:bodyPr/>
                    <a:lstStyle/>
                    <a:p>
                      <a:pPr algn="ctr"/>
                      <a:r>
                        <a:rPr lang="en-US" sz="2000" dirty="0">
                          <a:effectLst/>
                        </a:rPr>
                        <a:t>4.235059</a:t>
                      </a:r>
                      <a:endParaRPr lang="en-US" sz="2000" dirty="0"/>
                    </a:p>
                  </a:txBody>
                  <a:tcPr anchor="ctr">
                    <a:lnT w="12700" cap="flat" cmpd="sng" algn="ctr">
                      <a:solidFill>
                        <a:schemeClr val="tx1"/>
                      </a:solidFill>
                      <a:prstDash val="solid"/>
                      <a:round/>
                      <a:headEnd type="none" w="med" len="med"/>
                      <a:tailEnd type="none" w="med" len="med"/>
                    </a:lnT>
                    <a:noFill/>
                  </a:tcPr>
                </a:tc>
                <a:tc>
                  <a:txBody>
                    <a:bodyPr/>
                    <a:lstStyle/>
                    <a:p>
                      <a:pPr algn="ctr"/>
                      <a:r>
                        <a:rPr lang="en-US" sz="2000" dirty="0">
                          <a:effectLst/>
                        </a:rPr>
                        <a:t>4.276868</a:t>
                      </a:r>
                      <a:endParaRPr lang="en-US" sz="2000" dirty="0"/>
                    </a:p>
                  </a:txBody>
                  <a:tcPr anchor="ctr">
                    <a:lnT w="12700" cap="flat" cmpd="sng" algn="ctr">
                      <a:solidFill>
                        <a:schemeClr val="tx1"/>
                      </a:solidFill>
                      <a:prstDash val="solid"/>
                      <a:round/>
                      <a:headEnd type="none" w="med" len="med"/>
                      <a:tailEnd type="none" w="med" len="med"/>
                    </a:lnT>
                    <a:noFill/>
                  </a:tcPr>
                </a:tc>
                <a:tc>
                  <a:txBody>
                    <a:bodyPr/>
                    <a:lstStyle/>
                    <a:p>
                      <a:pPr algn="ctr"/>
                      <a:r>
                        <a:rPr lang="en-US" sz="2000" dirty="0">
                          <a:effectLst/>
                        </a:rPr>
                        <a:t>4.355195</a:t>
                      </a:r>
                      <a:endParaRPr lang="en-US" sz="2000" dirty="0"/>
                    </a:p>
                  </a:txBody>
                  <a:tcPr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814674082"/>
                  </a:ext>
                </a:extLst>
              </a:tr>
              <a:tr h="606717">
                <a:tc>
                  <a:txBody>
                    <a:bodyPr/>
                    <a:lstStyle/>
                    <a:p>
                      <a:pPr algn="ctr"/>
                      <a:r>
                        <a:rPr lang="en-US" sz="2000" dirty="0"/>
                        <a:t>Superior</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sz="2000" dirty="0">
                          <a:effectLst/>
                        </a:rPr>
                        <a:t>4.250879</a:t>
                      </a:r>
                      <a:endParaRPr lang="en-US" sz="2000" dirty="0"/>
                    </a:p>
                  </a:txBody>
                  <a:tcPr anchor="ctr">
                    <a:lnB w="12700" cap="flat" cmpd="sng" algn="ctr">
                      <a:solidFill>
                        <a:schemeClr val="tx1"/>
                      </a:solidFill>
                      <a:prstDash val="solid"/>
                      <a:round/>
                      <a:headEnd type="none" w="med" len="med"/>
                      <a:tailEnd type="none" w="med" len="med"/>
                    </a:lnB>
                    <a:noFill/>
                  </a:tcPr>
                </a:tc>
                <a:tc>
                  <a:txBody>
                    <a:bodyPr/>
                    <a:lstStyle/>
                    <a:p>
                      <a:pPr algn="ctr"/>
                      <a:r>
                        <a:rPr lang="en-US" sz="2000" dirty="0">
                          <a:effectLst/>
                        </a:rPr>
                        <a:t>4.279827</a:t>
                      </a:r>
                      <a:endParaRPr lang="en-US" sz="2000" dirty="0"/>
                    </a:p>
                  </a:txBody>
                  <a:tcPr anchor="ctr">
                    <a:lnB w="12700" cap="flat" cmpd="sng" algn="ctr">
                      <a:solidFill>
                        <a:schemeClr val="tx1"/>
                      </a:solidFill>
                      <a:prstDash val="solid"/>
                      <a:round/>
                      <a:headEnd type="none" w="med" len="med"/>
                      <a:tailEnd type="none" w="med" len="med"/>
                    </a:lnB>
                    <a:noFill/>
                  </a:tcPr>
                </a:tc>
                <a:tc>
                  <a:txBody>
                    <a:bodyPr/>
                    <a:lstStyle/>
                    <a:p>
                      <a:pPr algn="ctr"/>
                      <a:r>
                        <a:rPr lang="en-US" sz="2000" dirty="0">
                          <a:effectLst/>
                        </a:rPr>
                        <a:t>4.279827</a:t>
                      </a:r>
                      <a:endParaRPr lang="en-US" sz="2000" dirty="0"/>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42966717"/>
                  </a:ext>
                </a:extLst>
              </a:tr>
            </a:tbl>
          </a:graphicData>
        </a:graphic>
      </p:graphicFrame>
    </p:spTree>
    <p:extLst>
      <p:ext uri="{BB962C8B-B14F-4D97-AF65-F5344CB8AC3E}">
        <p14:creationId xmlns:p14="http://schemas.microsoft.com/office/powerpoint/2010/main" val="2988445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E164AC30-ED28-174F-A998-932361CB640D}"/>
              </a:ext>
            </a:extLst>
          </p:cNvPr>
          <p:cNvPicPr>
            <a:picLocks noChangeAspect="1"/>
          </p:cNvPicPr>
          <p:nvPr/>
        </p:nvPicPr>
        <p:blipFill>
          <a:blip r:embed="rId3"/>
          <a:stretch>
            <a:fillRect/>
          </a:stretch>
        </p:blipFill>
        <p:spPr>
          <a:xfrm>
            <a:off x="217714" y="0"/>
            <a:ext cx="11756571" cy="6858000"/>
          </a:xfrm>
          <a:prstGeom prst="rect">
            <a:avLst/>
          </a:prstGeom>
        </p:spPr>
      </p:pic>
    </p:spTree>
    <p:extLst>
      <p:ext uri="{BB962C8B-B14F-4D97-AF65-F5344CB8AC3E}">
        <p14:creationId xmlns:p14="http://schemas.microsoft.com/office/powerpoint/2010/main" val="2707313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video game&#10;&#10;Description automatically generated">
            <a:extLst>
              <a:ext uri="{FF2B5EF4-FFF2-40B4-BE49-F238E27FC236}">
                <a16:creationId xmlns:a16="http://schemas.microsoft.com/office/drawing/2014/main" id="{06AD4B2D-1AAD-404B-8F59-B64D077A568B}"/>
              </a:ext>
            </a:extLst>
          </p:cNvPr>
          <p:cNvPicPr>
            <a:picLocks noChangeAspect="1"/>
          </p:cNvPicPr>
          <p:nvPr/>
        </p:nvPicPr>
        <p:blipFill>
          <a:blip r:embed="rId3"/>
          <a:stretch>
            <a:fillRect/>
          </a:stretch>
        </p:blipFill>
        <p:spPr>
          <a:xfrm>
            <a:off x="217714" y="0"/>
            <a:ext cx="11756571" cy="6858000"/>
          </a:xfrm>
          <a:prstGeom prst="rect">
            <a:avLst/>
          </a:prstGeom>
        </p:spPr>
      </p:pic>
    </p:spTree>
    <p:extLst>
      <p:ext uri="{BB962C8B-B14F-4D97-AF65-F5344CB8AC3E}">
        <p14:creationId xmlns:p14="http://schemas.microsoft.com/office/powerpoint/2010/main" val="1940561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map&#10;&#10;Description automatically generated">
            <a:extLst>
              <a:ext uri="{FF2B5EF4-FFF2-40B4-BE49-F238E27FC236}">
                <a16:creationId xmlns:a16="http://schemas.microsoft.com/office/drawing/2014/main" id="{6168947D-77CD-C144-8329-659D6D3E210E}"/>
              </a:ext>
            </a:extLst>
          </p:cNvPr>
          <p:cNvPicPr>
            <a:picLocks noChangeAspect="1"/>
          </p:cNvPicPr>
          <p:nvPr/>
        </p:nvPicPr>
        <p:blipFill>
          <a:blip r:embed="rId3"/>
          <a:stretch>
            <a:fillRect/>
          </a:stretch>
        </p:blipFill>
        <p:spPr>
          <a:xfrm>
            <a:off x="217714" y="0"/>
            <a:ext cx="11756571" cy="6858000"/>
          </a:xfrm>
          <a:prstGeom prst="rect">
            <a:avLst/>
          </a:prstGeom>
        </p:spPr>
      </p:pic>
    </p:spTree>
    <p:extLst>
      <p:ext uri="{BB962C8B-B14F-4D97-AF65-F5344CB8AC3E}">
        <p14:creationId xmlns:p14="http://schemas.microsoft.com/office/powerpoint/2010/main" val="2940071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TotalTime>
  <Words>241</Words>
  <Application>Microsoft Macintosh PowerPoint</Application>
  <PresentationFormat>Widescreen</PresentationFormat>
  <Paragraphs>24</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Taylor Stewart</dc:creator>
  <cp:lastModifiedBy>Taylor Stewart</cp:lastModifiedBy>
  <cp:revision>5</cp:revision>
  <dcterms:created xsi:type="dcterms:W3CDTF">2020-07-20T13:03:32Z</dcterms:created>
  <dcterms:modified xsi:type="dcterms:W3CDTF">2020-11-30T17:33:21Z</dcterms:modified>
</cp:coreProperties>
</file>