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75" r:id="rId3"/>
    <p:sldId id="270" r:id="rId4"/>
    <p:sldId id="267" r:id="rId5"/>
    <p:sldId id="27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rval Life History (60 Days)" id="{C43EDDE4-E51F-BC4C-A239-E6744F77B795}">
          <p14:sldIdLst>
            <p14:sldId id="257"/>
            <p14:sldId id="275"/>
          </p14:sldIdLst>
        </p14:section>
        <p14:section name="Acute Thermal Challenge" id="{2D79DF2E-9F39-BE44-B961-04D7E834FB2C}">
          <p14:sldIdLst>
            <p14:sldId id="270"/>
            <p14:sldId id="267"/>
            <p14:sldId id="27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/>
    <p:restoredTop sz="86992"/>
  </p:normalViewPr>
  <p:slideViewPr>
    <p:cSldViewPr snapToGrid="0" snapToObjects="1">
      <p:cViewPr varScale="1">
        <p:scale>
          <a:sx n="95" d="100"/>
          <a:sy n="95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A6971-C518-8941-8D47-F9923FE072F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845C5-5F63-0140-8C1B-658F251E7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Survival after 60 days post hatch</a:t>
            </a:r>
          </a:p>
          <a:p>
            <a:r>
              <a:rPr lang="en-US" dirty="0"/>
              <a:t>No replicate tank for Superior due to low embryo survival; two replicate tanks for Ontario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845C5-5F63-0140-8C1B-658F251E7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845C5-5F63-0140-8C1B-658F251E74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C00C-5F2B-2846-B56E-8AB6E6D8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5FB12-A25E-F549-985F-C518B6D1B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955F-DB1E-4D40-8660-25F86530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56C7-D4FA-8F45-9DDD-C6185987829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D4DA-8CE5-2946-BC8D-2BAE0005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89F8-3441-624C-A795-39EB743F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689-C298-3246-8C30-25647F3A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7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0BBA-C87F-BC4A-AB0B-6A1FF9F9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504B6-F5FC-FD4D-BA7B-61AF67984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D2179-9D76-2B4F-886A-814B6737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56C7-D4FA-8F45-9DDD-C6185987829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6CE5-D68F-7145-9C5B-49A08024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DB96-CE81-8245-90DB-8F3BE8FE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689-C298-3246-8C30-25647F3A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3AC4C-E089-2640-AA81-70736388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EAE24-871A-4E48-97DF-C519BE073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7E894-8C6D-4849-A1CD-952B1236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56C7-D4FA-8F45-9DDD-C6185987829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97F2A-D557-AF47-8233-3521C9EB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FD80-F4C1-AA46-8D44-2D6EA83D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689-C298-3246-8C30-25647F3A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2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1417-C50C-5043-B3D4-ADDB0D07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52C3-04B4-D441-B7F2-70421C75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97D5-AD71-2547-BBAB-6D706538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56C7-D4FA-8F45-9DDD-C6185987829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C7893-86D4-6548-9D56-1144F082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62AA-57E9-6449-8CB3-20A4775B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689-C298-3246-8C30-25647F3A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76D4-A445-BF4E-85AA-799ED102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EBE3-D69D-4A4D-AA62-5A050202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E2A6-F041-464A-8241-4A6F05AD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56C7-D4FA-8F45-9DDD-C6185987829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1680F-4FAB-F54A-99AC-CA51DE95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0BA4D-6A2A-C246-827F-C811169C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689-C298-3246-8C30-25647F3A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7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7220-8B2B-A143-A606-2641E17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4F52-62F5-3B40-9EBC-6211AA455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F4BE4-455A-324E-9225-CC3317AE2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9AA7C-C64F-A246-9DEE-108A2413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56C7-D4FA-8F45-9DDD-C6185987829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1A6E8-B0EF-CF4D-B2DE-0506AA82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600D-15B5-D848-ACCC-E106EC1E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689-C298-3246-8C30-25647F3A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4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652E-6AF4-F946-A3A9-2AB11834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7E4EA-B1A0-924E-BD1D-6B34093BF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8E1B1-A626-9945-8BF5-E29F96CC7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305AB-5946-C44E-A63D-ACB253EC1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71CC5-D6F6-7241-908E-D5A130020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7802C-11B8-8A42-9174-40E26E2A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56C7-D4FA-8F45-9DDD-C6185987829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31A82-010E-6C48-9A2A-82852687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80DB1-26C2-5C40-A0F5-C0E27FE7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689-C298-3246-8C30-25647F3A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3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5C2B-BEA9-1D42-944B-4402201A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10BC4-A7B6-2649-9140-BCE15BDE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56C7-D4FA-8F45-9DDD-C6185987829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63383-4467-1A48-82F4-BE78F59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7FA2F-AF70-F841-9093-497A0711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689-C298-3246-8C30-25647F3A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6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403F0-932D-4944-8A21-AEB539A5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56C7-D4FA-8F45-9DDD-C6185987829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46EBF-8785-A245-8663-1E98AEF1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4C253-A9A1-C448-98EE-DAD4F5F2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689-C298-3246-8C30-25647F3A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BCD4-3824-4442-A1A4-AA7B88E6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1E71-3A2E-E440-9F99-814C86AA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02B57-8B86-654D-94E9-55B179627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FD1A5-6E42-C34D-9BE0-3763667A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56C7-D4FA-8F45-9DDD-C6185987829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462F0-5671-3240-8977-FA7D2F8B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FE790-11B2-384D-B910-039FC89A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689-C298-3246-8C30-25647F3A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ADA6-1BF6-0F49-A9D8-2AB4A0D7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BCF40-7173-EC4A-91B4-CCAA300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00522-8A0B-8A45-91EB-5F4C6243B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2FE8B-D17F-5A42-9DA8-3E7A1859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56C7-D4FA-8F45-9DDD-C6185987829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85870-E333-4849-A965-9146C289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1752E-847B-2E4C-A9A6-3ABBA283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F689-C298-3246-8C30-25647F3A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3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518D0-70BF-5E4C-9CFE-12FC548D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9FDB2-544A-CA46-83DC-84CA3967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B4D7-38A7-924E-BB50-44FF9DEC1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D56C7-D4FA-8F45-9DDD-C61859878290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E52A-DB33-6347-8774-BA13A1377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6F5C-D5BE-E740-8F7B-7387A422F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F689-C298-3246-8C30-25647F3A2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0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E77CC867-6475-0D42-B374-156D78A7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AB8CEA-AAEB-B64C-860F-713F23111F96}"/>
              </a:ext>
            </a:extLst>
          </p:cNvPr>
          <p:cNvSpPr txBox="1"/>
          <p:nvPr/>
        </p:nvSpPr>
        <p:spPr>
          <a:xfrm>
            <a:off x="4062334" y="1903751"/>
            <a:ext cx="1536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Growth </a:t>
            </a:r>
          </a:p>
        </p:txBody>
      </p:sp>
    </p:spTree>
    <p:extLst>
      <p:ext uri="{BB962C8B-B14F-4D97-AF65-F5344CB8AC3E}">
        <p14:creationId xmlns:p14="http://schemas.microsoft.com/office/powerpoint/2010/main" val="180707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E70FB2-2B47-CD42-80EA-2414950E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25" y="-1"/>
            <a:ext cx="903699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5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AD89E063-9A80-2B42-BF5F-4FAE0B802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2829C747-C6BD-3046-939D-DF57CCFF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594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5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A073116-BF78-7241-A604-BF1788F5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26</Words>
  <Application>Microsoft Macintosh PowerPoint</Application>
  <PresentationFormat>Widescreen</PresentationFormat>
  <Paragraphs>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Stewart</dc:creator>
  <cp:lastModifiedBy>Taylor Stewart</cp:lastModifiedBy>
  <cp:revision>44</cp:revision>
  <dcterms:created xsi:type="dcterms:W3CDTF">2020-08-13T16:32:49Z</dcterms:created>
  <dcterms:modified xsi:type="dcterms:W3CDTF">2020-09-16T17:26:38Z</dcterms:modified>
</cp:coreProperties>
</file>