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73" d="100"/>
          <a:sy n="73" d="100"/>
        </p:scale>
        <p:origin x="-1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PowerPoint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St.</a:t>
            </a:r>
            <a:r>
              <a:rPr lang="en-US" baseline="0" dirty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2C92-E06B-4063-BC09-64E5C88B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Tahoma"/>
                <a:cs typeface="Tahoma"/>
              </a:rPr>
              <a:t>xxxxxxxx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DDEFD-3267-473A-BB4F-491344E6B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11111111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13667-71C7-4FCB-BB73-10632AA47E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ea typeface="Tahoma"/>
                <a:cs typeface="Tahoma"/>
              </a:rPr>
              <a:t>bb</a:t>
            </a:r>
            <a:r>
              <a:rPr lang="en-US" dirty="0" err="1">
                <a:solidFill>
                  <a:srgbClr val="0A0AFF"/>
                </a:solidFill>
                <a:ea typeface="Tahoma"/>
                <a:cs typeface="Tahoma"/>
              </a:rPr>
              <a:t>b</a:t>
            </a:r>
            <a:r>
              <a:rPr lang="en-US" b="1" dirty="0" err="1">
                <a:ea typeface="Tahoma"/>
                <a:cs typeface="Tahoma"/>
              </a:rPr>
              <a:t>bbb</a:t>
            </a:r>
            <a:r>
              <a:rPr lang="en-US" u="sng" dirty="0" err="1">
                <a:ea typeface="Tahoma"/>
                <a:cs typeface="Tahoma"/>
              </a:rPr>
              <a:t>bb</a:t>
            </a:r>
            <a:r>
              <a:rPr lang="en-US" dirty="0" err="1">
                <a:ea typeface="Tahoma"/>
                <a:cs typeface="Tahoma"/>
              </a:rPr>
              <a:t>b</a:t>
            </a:r>
            <a:endParaRPr lang="en-US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06B91-6B63-4ADE-AD1D-ED03D84BC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5555555555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8DD9E-9748-4C30-A499-48E83CBECE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33333333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</a:t>
            </a:r>
            <a:r>
              <a:rPr lang="en-US" baseline="0" dirty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</a:t>
            </a:r>
            <a:r>
              <a:rPr lang="en-US" baseline="0" dirty="0"/>
              <a:t> an outline of bulleted points</a:t>
            </a:r>
          </a:p>
          <a:p>
            <a:r>
              <a:rPr lang="en-US" baseline="0" dirty="0"/>
              <a:t>You can print out PPT files as handouts using </a:t>
            </a:r>
            <a:r>
              <a:rPr lang="en-US" baseline="0"/>
              <a:t>the </a:t>
            </a:r>
            <a:br>
              <a:rPr lang="en-US" baseline="0"/>
            </a:br>
            <a:r>
              <a:rPr lang="en-US" baseline="0"/>
              <a:t>PRINT &gt; </a:t>
            </a:r>
            <a:br>
              <a:rPr lang="en-US" baseline="0"/>
            </a:br>
            <a:r>
              <a:rPr lang="en-US" baseline="0"/>
              <a:t>  PRINT </a:t>
            </a:r>
            <a:r>
              <a:rPr lang="en-US" baseline="0" dirty="0"/>
              <a:t>WHAT &gt; HANDOUTS</a:t>
            </a:r>
            <a:r>
              <a:rPr lang="en-US" dirty="0"/>
              <a:t> option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Central business district design template</vt:lpstr>
      <vt:lpstr>Sample PowerPoint File</vt:lpstr>
      <vt:lpstr>xxxxxxxx</vt:lpstr>
      <vt:lpstr>This is a Sample Slide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James Falkofske</cp:lastModifiedBy>
  <cp:revision>7</cp:revision>
  <dcterms:created xsi:type="dcterms:W3CDTF">2009-05-06T22:06:09Z</dcterms:created>
  <dcterms:modified xsi:type="dcterms:W3CDTF">2018-07-27T08:36:51Z</dcterms:modified>
</cp:coreProperties>
</file>