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8" r:id="rId8"/>
    <p:sldId id="272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AC03-41F1-1C14-1706-F8DFEB5E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95DD-BC04-C85B-3DFD-DBAB1E14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07892-03DB-3F64-A116-218A4A8C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9B8CE-ABBC-059F-AD53-3D9FE94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E1B70-3738-BE0F-34F3-0321240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14308-658F-749A-3F36-FA15E969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740F3-1078-AD3C-9F79-D7C83A3A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07320-3356-4E23-1731-D188892A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58888-10BD-71B9-9657-910A3352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267A6-0864-4A99-4287-DF31C0D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FF5E1-EFA3-EA31-02FD-67E1DBC2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68E4E-1239-79E9-CF9D-2DCA3A96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DD117-1B06-8211-A9FF-2444D468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3838B-A4B5-E719-7787-5F6E96C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1335F-724B-8211-9DDF-902BF77E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AF6E5-F65F-1B4F-5BA3-0B3DBD2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17562-11F8-15AA-FD64-4469F03F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28D38-7B1A-DCE9-4A6D-F061F72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91D26-07E4-BA1B-E524-1BE3DA26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DD3C0-2933-FA7F-94CE-139B056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16DF-D583-DBB4-F29B-CDFEF063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424A0-83AA-678E-A1CC-6AD1C4BB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73DC-20B4-BD9D-D8CD-B8C956F4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2B521-AE41-2EC9-B4F3-BC54C0A9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80921-B63D-025A-4C55-9BD6CFD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9857-3B4F-D6F1-538E-72B1FEE0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5579F-2EF1-AD54-DCB3-5A386D9AA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ECDAA-7FCD-E826-8C09-CE46BF81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A8308-B439-E84D-CC76-CF0F291A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29DD1-1DF6-8F0F-FB73-649E465A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0777A-EC33-DD71-4838-0531DA5A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9ACE-CA4E-C510-995A-54E33445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00258-496A-FC1C-BD11-05C304D1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E69B0-9474-3B04-AE3D-DF76BC06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317F5-4D5E-AF63-ADB8-AEA4FEEE8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E0DA6-1569-F684-1605-603A08327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E160D-A0A7-F9F2-F20A-ED3B2F12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27589-8698-E69B-62BC-AB15F4F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0C73F-8BE9-D181-23E7-A2569259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0871-1746-08A1-7DD7-5B13E7D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688D6-801F-7294-7BB0-4E000C5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0E55B-E4B5-FC3A-2567-49FE28A7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54842-4B42-C873-BBF0-4F51B377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10EDC7-04AE-2F81-19ED-6114E294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60F39-2CB0-84C9-2CA0-991BF232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DD450-24C7-8783-A829-A6066E8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BD2F-4BE8-67D4-E88F-95674B8E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79E76-E7BC-057A-79A8-D1EDB32E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9B2D3-97B2-6DDF-BCCD-7F199CC3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1AC40-F783-48B5-3C04-CC11ADF5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90AC1-C067-CE6E-64C6-080778BF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C02C0-98B9-D7E4-BAF0-D954FE1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6EAF-D3BC-69AF-219B-8196E41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89496-9BBC-8A52-CF39-97D1C5407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6FF03-426C-C858-AB5C-82F03F48C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E9D91-1B8D-5848-E830-83ED4DF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CA2A-B293-57E8-866F-A614BD0B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E811C-0AE6-5AFB-F592-266D1FD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94D13-3E5B-5717-0919-7918D7C7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AF17F-C0BD-6EDF-7F1D-32C81368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2F1A-8098-C854-521A-179DD6110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A4F2-4306-4E77-8D17-1593AA34F7A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BB7AE-5441-CF86-C5D2-1D11CC5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F7531-C9C5-D441-A9BB-CD68CB92A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7DE68-70DA-78F1-F30A-666026562234}"/>
              </a:ext>
            </a:extLst>
          </p:cNvPr>
          <p:cNvSpPr txBox="1"/>
          <p:nvPr/>
        </p:nvSpPr>
        <p:spPr>
          <a:xfrm>
            <a:off x="7639171" y="2105561"/>
            <a:ext cx="3777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9EB46-52CA-C0EF-A41F-DE9FFCE0E2D1}"/>
              </a:ext>
            </a:extLst>
          </p:cNvPr>
          <p:cNvSpPr txBox="1"/>
          <p:nvPr/>
        </p:nvSpPr>
        <p:spPr>
          <a:xfrm>
            <a:off x="10751276" y="377892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Sort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2CC9E3-7171-C7CC-AAEC-B2D99046539F}"/>
              </a:ext>
            </a:extLst>
          </p:cNvPr>
          <p:cNvCxnSpPr/>
          <p:nvPr/>
        </p:nvCxnSpPr>
        <p:spPr>
          <a:xfrm>
            <a:off x="7639170" y="3429000"/>
            <a:ext cx="37776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B0B5C-0FD9-1CC1-F531-4FE991DFA8C7}"/>
              </a:ext>
            </a:extLst>
          </p:cNvPr>
          <p:cNvSpPr txBox="1"/>
          <p:nvPr/>
        </p:nvSpPr>
        <p:spPr>
          <a:xfrm>
            <a:off x="1518778" y="1934818"/>
            <a:ext cx="622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https://www.acmicpc.net/problem/10828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BD7AF-03E4-9AB9-4E0F-6C2467266D40}"/>
              </a:ext>
            </a:extLst>
          </p:cNvPr>
          <p:cNvSpPr txBox="1"/>
          <p:nvPr/>
        </p:nvSpPr>
        <p:spPr>
          <a:xfrm>
            <a:off x="4081666" y="3311459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</a:rPr>
              <a:t>직접</a:t>
            </a:r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  <a:r>
              <a:rPr lang="ko-KR" altLang="en-US" sz="2800" b="1" dirty="0">
                <a:solidFill>
                  <a:srgbClr val="FFFF00"/>
                </a:solidFill>
              </a:rPr>
              <a:t>구현해서 풀어보기</a:t>
            </a:r>
          </a:p>
        </p:txBody>
      </p:sp>
    </p:spTree>
    <p:extLst>
      <p:ext uri="{BB962C8B-B14F-4D97-AF65-F5344CB8AC3E}">
        <p14:creationId xmlns:p14="http://schemas.microsoft.com/office/powerpoint/2010/main" val="33464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9" y="2903189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751443" y="1994993"/>
            <a:ext cx="6029739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8" y="2770667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39" y="2770667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023" y="2770667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982817" y="2204889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982817" y="5534110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7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48" y="2731181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751443" y="1994993"/>
            <a:ext cx="6029739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8" y="2770667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39" y="2770667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023" y="2770667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982817" y="2204889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982817" y="5534110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D1C9B04-7A2C-C21C-1181-20683AEE3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1" y="3753481"/>
            <a:ext cx="2504156" cy="2504156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F344E5-9E6E-06C8-D41E-DACAADB0AAB9}"/>
              </a:ext>
            </a:extLst>
          </p:cNvPr>
          <p:cNvSpPr/>
          <p:nvPr/>
        </p:nvSpPr>
        <p:spPr>
          <a:xfrm>
            <a:off x="1365041" y="2615706"/>
            <a:ext cx="2223205" cy="1166902"/>
          </a:xfrm>
          <a:prstGeom prst="wedgeRectCallou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캔 좀 넣으세요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892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39" y="2928921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2590696" y="2179659"/>
            <a:ext cx="6029739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71" y="2955333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92" y="2955333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6" y="2955333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1822070" y="2389555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1822070" y="5718776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BA53D7-4E03-E6CB-DF6E-414A7409CDE4}"/>
              </a:ext>
            </a:extLst>
          </p:cNvPr>
          <p:cNvSpPr/>
          <p:nvPr/>
        </p:nvSpPr>
        <p:spPr>
          <a:xfrm flipH="1">
            <a:off x="7367055" y="3477949"/>
            <a:ext cx="1961322" cy="124570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B3F58-ADA2-A17E-CC61-C9AC4D54B3CF}"/>
              </a:ext>
            </a:extLst>
          </p:cNvPr>
          <p:cNvSpPr txBox="1"/>
          <p:nvPr/>
        </p:nvSpPr>
        <p:spPr>
          <a:xfrm>
            <a:off x="6397067" y="468064"/>
            <a:ext cx="40503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INSERT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55" y="2955333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333896" y="2179659"/>
            <a:ext cx="6314765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1" y="2955333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26" y="2908204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6" y="2955333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565270" y="2389555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565270" y="5718776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5B3F58-ADA2-A17E-CC61-C9AC4D54B3CF}"/>
              </a:ext>
            </a:extLst>
          </p:cNvPr>
          <p:cNvSpPr txBox="1"/>
          <p:nvPr/>
        </p:nvSpPr>
        <p:spPr>
          <a:xfrm>
            <a:off x="6061767" y="487617"/>
            <a:ext cx="4859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REMOVE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86D17B-586C-7357-D958-8C7B5E21B0B7}"/>
              </a:ext>
            </a:extLst>
          </p:cNvPr>
          <p:cNvSpPr/>
          <p:nvPr/>
        </p:nvSpPr>
        <p:spPr>
          <a:xfrm flipH="1">
            <a:off x="4353235" y="3477949"/>
            <a:ext cx="1961322" cy="124570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0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4D408-EE98-7726-541C-BFAB5771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55" y="2955333"/>
            <a:ext cx="2290936" cy="22909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A54B4-7606-4ACD-B94F-E70569DD15DD}"/>
              </a:ext>
            </a:extLst>
          </p:cNvPr>
          <p:cNvSpPr/>
          <p:nvPr/>
        </p:nvSpPr>
        <p:spPr>
          <a:xfrm>
            <a:off x="5333896" y="2179659"/>
            <a:ext cx="6314765" cy="4107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E2B673-0E06-2152-7979-DBDE3CD4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1" y="2955333"/>
            <a:ext cx="2290936" cy="2290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FFC9CB-0F29-E837-160B-DE5E3457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26" y="2908204"/>
            <a:ext cx="2290936" cy="22909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AF312D-A9AF-2AB0-8019-848A515B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6" y="2955333"/>
            <a:ext cx="2290936" cy="229093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4B9FCF-EF01-2562-0104-1CA6E7B93E1C}"/>
              </a:ext>
            </a:extLst>
          </p:cNvPr>
          <p:cNvCxnSpPr/>
          <p:nvPr/>
        </p:nvCxnSpPr>
        <p:spPr>
          <a:xfrm>
            <a:off x="4565270" y="2389555"/>
            <a:ext cx="768626" cy="410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B686D7-765C-19FB-006A-9873D70DB9AF}"/>
              </a:ext>
            </a:extLst>
          </p:cNvPr>
          <p:cNvCxnSpPr>
            <a:cxnSpLocks/>
          </p:cNvCxnSpPr>
          <p:nvPr/>
        </p:nvCxnSpPr>
        <p:spPr>
          <a:xfrm flipV="1">
            <a:off x="4565270" y="5718776"/>
            <a:ext cx="788504" cy="38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5B3F58-ADA2-A17E-CC61-C9AC4D54B3CF}"/>
              </a:ext>
            </a:extLst>
          </p:cNvPr>
          <p:cNvSpPr txBox="1"/>
          <p:nvPr/>
        </p:nvSpPr>
        <p:spPr>
          <a:xfrm>
            <a:off x="6061767" y="487617"/>
            <a:ext cx="4859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REMOVE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86D17B-586C-7357-D958-8C7B5E21B0B7}"/>
              </a:ext>
            </a:extLst>
          </p:cNvPr>
          <p:cNvSpPr/>
          <p:nvPr/>
        </p:nvSpPr>
        <p:spPr>
          <a:xfrm flipH="1">
            <a:off x="4353235" y="3477949"/>
            <a:ext cx="1961322" cy="124570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9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888-61DA-3F7C-7472-A5A30C361D44}"/>
              </a:ext>
            </a:extLst>
          </p:cNvPr>
          <p:cNvSpPr txBox="1"/>
          <p:nvPr/>
        </p:nvSpPr>
        <p:spPr>
          <a:xfrm>
            <a:off x="1518778" y="1934818"/>
            <a:ext cx="622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https://www.acmicpc.net/problem/10845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DA73B-1810-A6E6-723C-6DEF0397B278}"/>
              </a:ext>
            </a:extLst>
          </p:cNvPr>
          <p:cNvSpPr txBox="1"/>
          <p:nvPr/>
        </p:nvSpPr>
        <p:spPr>
          <a:xfrm>
            <a:off x="4081666" y="3311459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</a:rPr>
              <a:t>직접</a:t>
            </a:r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  <a:r>
              <a:rPr lang="ko-KR" altLang="en-US" sz="2800" b="1" dirty="0">
                <a:solidFill>
                  <a:srgbClr val="FFFF00"/>
                </a:solidFill>
              </a:rPr>
              <a:t>구현해서 풀어보기</a:t>
            </a:r>
          </a:p>
        </p:txBody>
      </p:sp>
    </p:spTree>
    <p:extLst>
      <p:ext uri="{BB962C8B-B14F-4D97-AF65-F5344CB8AC3E}">
        <p14:creationId xmlns:p14="http://schemas.microsoft.com/office/powerpoint/2010/main" val="20540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E7431-1EEA-B312-DFAB-561E4464D818}"/>
              </a:ext>
            </a:extLst>
          </p:cNvPr>
          <p:cNvSpPr txBox="1"/>
          <p:nvPr/>
        </p:nvSpPr>
        <p:spPr>
          <a:xfrm>
            <a:off x="858982" y="600363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61-ADAA-CCFC-2D8B-CE4F0FE137A0}"/>
              </a:ext>
            </a:extLst>
          </p:cNvPr>
          <p:cNvSpPr txBox="1"/>
          <p:nvPr/>
        </p:nvSpPr>
        <p:spPr>
          <a:xfrm>
            <a:off x="951345" y="1838037"/>
            <a:ext cx="8992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Selection, Insertion, Quick, Merge Sort</a:t>
            </a:r>
            <a:r>
              <a:rPr lang="ko-KR" altLang="en-US" sz="2400" dirty="0">
                <a:solidFill>
                  <a:schemeClr val="bg1"/>
                </a:solidFill>
              </a:rPr>
              <a:t>의 동작과정을 배운다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각 </a:t>
            </a:r>
            <a:r>
              <a:rPr lang="en-US" altLang="ko-KR" sz="2400" dirty="0">
                <a:solidFill>
                  <a:schemeClr val="bg1"/>
                </a:solidFill>
              </a:rPr>
              <a:t>Sort Algorithm</a:t>
            </a:r>
            <a:r>
              <a:rPr lang="ko-KR" altLang="en-US" sz="2400" dirty="0">
                <a:solidFill>
                  <a:schemeClr val="bg1"/>
                </a:solidFill>
              </a:rPr>
              <a:t>의 장단점을 파악한다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65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Selection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내가 있어야 할 곳을 선택해서 들어가는 알고리즘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75B144-150D-1844-61E7-77158735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8024"/>
              </p:ext>
            </p:extLst>
          </p:nvPr>
        </p:nvGraphicFramePr>
        <p:xfrm>
          <a:off x="1600456" y="3716453"/>
          <a:ext cx="9654900" cy="10220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30980">
                  <a:extLst>
                    <a:ext uri="{9D8B030D-6E8A-4147-A177-3AD203B41FA5}">
                      <a16:colId xmlns:a16="http://schemas.microsoft.com/office/drawing/2014/main" val="746663935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613325507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2516562736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18777791"/>
                    </a:ext>
                  </a:extLst>
                </a:gridCol>
                <a:gridCol w="1930980">
                  <a:extLst>
                    <a:ext uri="{9D8B030D-6E8A-4147-A177-3AD203B41FA5}">
                      <a16:colId xmlns:a16="http://schemas.microsoft.com/office/drawing/2014/main" val="3821163067"/>
                    </a:ext>
                  </a:extLst>
                </a:gridCol>
              </a:tblGrid>
              <a:tr h="10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6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5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스택이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8C7B8B-4122-A104-E334-33E2A4B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18" y="2179659"/>
            <a:ext cx="3648109" cy="3648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1132A3-4534-B44C-0380-B599B8FF5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28">
            <a:off x="8318399" y="3384150"/>
            <a:ext cx="1826946" cy="182694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28D5F19-B89F-E51E-A53E-A0C9447D4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2">
            <a:off x="7785565" y="2953638"/>
            <a:ext cx="2100151" cy="21001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2F695E-C3E3-CB51-6A16-54745A88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6430">
            <a:off x="7990028" y="2731003"/>
            <a:ext cx="1691225" cy="1700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10B05B-D10A-6EC1-F07D-B7D4D13F16DF}"/>
              </a:ext>
            </a:extLst>
          </p:cNvPr>
          <p:cNvSpPr txBox="1"/>
          <p:nvPr/>
        </p:nvSpPr>
        <p:spPr>
          <a:xfrm>
            <a:off x="2178574" y="3231792"/>
            <a:ext cx="32111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PUSH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스택이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8C7B8B-4122-A104-E334-33E2A4B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18" y="2179659"/>
            <a:ext cx="3648109" cy="3648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1132A3-4534-B44C-0380-B599B8FF5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28">
            <a:off x="8318399" y="3384150"/>
            <a:ext cx="1826946" cy="182694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28D5F19-B89F-E51E-A53E-A0C9447D4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2">
            <a:off x="7785565" y="2953638"/>
            <a:ext cx="2100151" cy="21001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2F695E-C3E3-CB51-6A16-54745A88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6430">
            <a:off x="7990028" y="2731003"/>
            <a:ext cx="1691225" cy="1700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3E5C65-57F3-F77F-4EED-341D11DCE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3346218"/>
            <a:ext cx="2353526" cy="2353526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A84067DE-294C-C3F3-FF8E-7BB24FAC7701}"/>
              </a:ext>
            </a:extLst>
          </p:cNvPr>
          <p:cNvSpPr/>
          <p:nvPr/>
        </p:nvSpPr>
        <p:spPr>
          <a:xfrm>
            <a:off x="2312836" y="2414309"/>
            <a:ext cx="2223205" cy="1166902"/>
          </a:xfrm>
          <a:prstGeom prst="wedgeRectCallou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주황색 가져오게</a:t>
            </a:r>
          </a:p>
        </p:txBody>
      </p:sp>
    </p:spTree>
    <p:extLst>
      <p:ext uri="{BB962C8B-B14F-4D97-AF65-F5344CB8AC3E}">
        <p14:creationId xmlns:p14="http://schemas.microsoft.com/office/powerpoint/2010/main" val="279999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그래서 스택이 </a:t>
            </a:r>
            <a:r>
              <a:rPr lang="ko-KR" altLang="en-US" dirty="0" err="1">
                <a:solidFill>
                  <a:schemeClr val="bg1"/>
                </a:solidFill>
              </a:rPr>
              <a:t>뭔데요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A8C7B8B-4122-A104-E334-33E2A4B3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70" y="2285676"/>
            <a:ext cx="3648109" cy="364810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28D5F19-B89F-E51E-A53E-A0C9447D4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2">
            <a:off x="9408280" y="3339552"/>
            <a:ext cx="2100151" cy="210015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C2F695E-C3E3-CB51-6A16-54745A885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6430">
            <a:off x="9887837" y="3813585"/>
            <a:ext cx="1691225" cy="1700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3E5C65-57F3-F77F-4EED-341D11DCE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3346218"/>
            <a:ext cx="2353526" cy="2353526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A84067DE-294C-C3F3-FF8E-7BB24FAC7701}"/>
              </a:ext>
            </a:extLst>
          </p:cNvPr>
          <p:cNvSpPr/>
          <p:nvPr/>
        </p:nvSpPr>
        <p:spPr>
          <a:xfrm>
            <a:off x="2312836" y="2414309"/>
            <a:ext cx="2223205" cy="1166902"/>
          </a:xfrm>
          <a:prstGeom prst="wedgeRectCallou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주황색 가져오게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64F8D7-89EF-37A3-F718-A18A70F7B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03" y="3476539"/>
            <a:ext cx="2223205" cy="22232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1132A3-4534-B44C-0380-B599B8FF5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28">
            <a:off x="2682059" y="4176636"/>
            <a:ext cx="1826946" cy="1826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FB8FF-D6DC-314B-614A-9C28E3DD2637}"/>
              </a:ext>
            </a:extLst>
          </p:cNvPr>
          <p:cNvSpPr txBox="1"/>
          <p:nvPr/>
        </p:nvSpPr>
        <p:spPr>
          <a:xfrm>
            <a:off x="5886669" y="548443"/>
            <a:ext cx="24497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POP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7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B552C-4853-E468-0D6C-DABB9C88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444" y="627089"/>
            <a:ext cx="8070574" cy="56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A9F441-F2D2-1D33-1764-4A249ECC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59" y="389398"/>
            <a:ext cx="8719441" cy="60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Stack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A9F441-F2D2-1D33-1764-4A249ECC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59" y="389398"/>
            <a:ext cx="8719441" cy="60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7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128</Words>
  <Application>Microsoft Office PowerPoint</Application>
  <PresentationFormat>와이드스크린</PresentationFormat>
  <Paragraphs>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창윤</dc:creator>
  <cp:lastModifiedBy>김 창윤</cp:lastModifiedBy>
  <cp:revision>78</cp:revision>
  <dcterms:created xsi:type="dcterms:W3CDTF">2023-01-24T14:07:05Z</dcterms:created>
  <dcterms:modified xsi:type="dcterms:W3CDTF">2023-02-14T11:16:17Z</dcterms:modified>
</cp:coreProperties>
</file>