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AC03-41F1-1C14-1706-F8DFEB5E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95DD-BC04-C85B-3DFD-DBAB1E14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7892-03DB-3F64-A116-218A4A8C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B8CE-ABBC-059F-AD53-3D9FE94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E1B70-3738-BE0F-34F3-0321240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4308-658F-749A-3F36-FA15E96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740F3-1078-AD3C-9F79-D7C83A3A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07320-3356-4E23-1731-D188892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58888-10BD-71B9-9657-910A335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267A6-0864-4A99-4287-DF31C0D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FF5E1-EFA3-EA31-02FD-67E1DBC2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68E4E-1239-79E9-CF9D-2DCA3A96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DD117-1B06-8211-A9FF-2444D468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838B-A4B5-E719-7787-5F6E96C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1335F-724B-8211-9DDF-902BF77E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AF6E5-F65F-1B4F-5BA3-0B3DBD2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17562-11F8-15AA-FD64-4469F03F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28D38-7B1A-DCE9-4A6D-F061F72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91D26-07E4-BA1B-E524-1BE3DA26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DD3C0-2933-FA7F-94CE-139B056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16DF-D583-DBB4-F29B-CDFEF063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24A0-83AA-678E-A1CC-6AD1C4BB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73DC-20B4-BD9D-D8CD-B8C956F4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2B521-AE41-2EC9-B4F3-BC54C0A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80921-B63D-025A-4C55-9BD6CF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9857-3B4F-D6F1-538E-72B1FEE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579F-2EF1-AD54-DCB3-5A386D9A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ECDAA-7FCD-E826-8C09-CE46BF8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A8308-B439-E84D-CC76-CF0F291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9DD1-1DF6-8F0F-FB73-649E465A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777A-EC33-DD71-4838-0531DA5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9ACE-CA4E-C510-995A-54E33445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00258-496A-FC1C-BD11-05C304D1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E69B0-9474-3B04-AE3D-DF76BC06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317F5-4D5E-AF63-ADB8-AEA4FEEE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E0DA6-1569-F684-1605-603A0832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E160D-A0A7-F9F2-F20A-ED3B2F12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27589-8698-E69B-62BC-AB15F4F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0C73F-8BE9-D181-23E7-A256925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0871-1746-08A1-7DD7-5B13E7D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688D6-801F-7294-7BB0-4E000C5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0E55B-E4B5-FC3A-2567-49FE28A7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54842-4B42-C873-BBF0-4F51B37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0EDC7-04AE-2F81-19ED-6114E294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60F39-2CB0-84C9-2CA0-991BF23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DD450-24C7-8783-A829-A6066E8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BD2F-4BE8-67D4-E88F-95674B8E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79E76-E7BC-057A-79A8-D1EDB32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9B2D3-97B2-6DDF-BCCD-7F199CC3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1AC40-F783-48B5-3C04-CC11ADF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90AC1-C067-CE6E-64C6-080778B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02C0-98B9-D7E4-BAF0-D954FE1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6EAF-D3BC-69AF-219B-8196E41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89496-9BBC-8A52-CF39-97D1C540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6FF03-426C-C858-AB5C-82F03F48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9D91-1B8D-5848-E830-83ED4DF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CA2A-B293-57E8-866F-A614BD0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E811C-0AE6-5AFB-F592-266D1FD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94D13-3E5B-5717-0919-7918D7C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F17F-C0BD-6EDF-7F1D-32C81368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2F1A-8098-C854-521A-179DD6110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A4F2-4306-4E77-8D17-1593AA34F7A2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B7AE-5441-CF86-C5D2-1D11CC5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F7531-C9C5-D441-A9BB-CD68CB92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7DE68-70DA-78F1-F30A-666026562234}"/>
              </a:ext>
            </a:extLst>
          </p:cNvPr>
          <p:cNvSpPr txBox="1"/>
          <p:nvPr/>
        </p:nvSpPr>
        <p:spPr>
          <a:xfrm>
            <a:off x="7639171" y="2105561"/>
            <a:ext cx="3777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EB46-52CA-C0EF-A41F-DE9FFCE0E2D1}"/>
              </a:ext>
            </a:extLst>
          </p:cNvPr>
          <p:cNvSpPr txBox="1"/>
          <p:nvPr/>
        </p:nvSpPr>
        <p:spPr>
          <a:xfrm>
            <a:off x="10751276" y="377892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CC9E3-7171-C7CC-AAEC-B2D99046539F}"/>
              </a:ext>
            </a:extLst>
          </p:cNvPr>
          <p:cNvCxnSpPr/>
          <p:nvPr/>
        </p:nvCxnSpPr>
        <p:spPr>
          <a:xfrm>
            <a:off x="7639170" y="3429000"/>
            <a:ext cx="37776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4733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98467BA-6C5B-AB66-D198-06C94C9E0B6E}"/>
              </a:ext>
            </a:extLst>
          </p:cNvPr>
          <p:cNvSpPr/>
          <p:nvPr/>
        </p:nvSpPr>
        <p:spPr>
          <a:xfrm>
            <a:off x="423553" y="4129702"/>
            <a:ext cx="435429" cy="5486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DC55A-7C5F-D258-F9A0-725A35E56EB6}"/>
              </a:ext>
            </a:extLst>
          </p:cNvPr>
          <p:cNvSpPr txBox="1"/>
          <p:nvPr/>
        </p:nvSpPr>
        <p:spPr>
          <a:xfrm>
            <a:off x="516874" y="361608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38A2A9-9703-6AF4-83A6-66C728BCCD8E}"/>
              </a:ext>
            </a:extLst>
          </p:cNvPr>
          <p:cNvCxnSpPr>
            <a:cxnSpLocks/>
          </p:cNvCxnSpPr>
          <p:nvPr/>
        </p:nvCxnSpPr>
        <p:spPr>
          <a:xfrm>
            <a:off x="7093131" y="2693465"/>
            <a:ext cx="2076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67295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98467BA-6C5B-AB66-D198-06C94C9E0B6E}"/>
              </a:ext>
            </a:extLst>
          </p:cNvPr>
          <p:cNvSpPr/>
          <p:nvPr/>
        </p:nvSpPr>
        <p:spPr>
          <a:xfrm>
            <a:off x="4013725" y="4138411"/>
            <a:ext cx="435429" cy="5486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DC55A-7C5F-D258-F9A0-725A35E56EB6}"/>
              </a:ext>
            </a:extLst>
          </p:cNvPr>
          <p:cNvSpPr txBox="1"/>
          <p:nvPr/>
        </p:nvSpPr>
        <p:spPr>
          <a:xfrm>
            <a:off x="4107046" y="362479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38A2A9-9703-6AF4-83A6-66C728BCCD8E}"/>
              </a:ext>
            </a:extLst>
          </p:cNvPr>
          <p:cNvCxnSpPr>
            <a:cxnSpLocks/>
          </p:cNvCxnSpPr>
          <p:nvPr/>
        </p:nvCxnSpPr>
        <p:spPr>
          <a:xfrm>
            <a:off x="9130937" y="1918402"/>
            <a:ext cx="1667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A856A5E-3C25-3186-DF7E-A3E5D82D80D2}"/>
              </a:ext>
            </a:extLst>
          </p:cNvPr>
          <p:cNvSpPr/>
          <p:nvPr/>
        </p:nvSpPr>
        <p:spPr>
          <a:xfrm>
            <a:off x="5985070" y="4051322"/>
            <a:ext cx="435429" cy="10220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FED3C-91F0-2D35-DF88-D59E4BF6615D}"/>
              </a:ext>
            </a:extLst>
          </p:cNvPr>
          <p:cNvSpPr txBox="1"/>
          <p:nvPr/>
        </p:nvSpPr>
        <p:spPr>
          <a:xfrm>
            <a:off x="5792700" y="356485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target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화살표: 왼쪽/위쪽 7">
            <a:extLst>
              <a:ext uri="{FF2B5EF4-FFF2-40B4-BE49-F238E27FC236}">
                <a16:creationId xmlns:a16="http://schemas.microsoft.com/office/drawing/2014/main" id="{56A1CB85-8C01-1223-0857-3D72FE4410C7}"/>
              </a:ext>
            </a:extLst>
          </p:cNvPr>
          <p:cNvSpPr/>
          <p:nvPr/>
        </p:nvSpPr>
        <p:spPr>
          <a:xfrm rot="13480914">
            <a:off x="4617966" y="4360023"/>
            <a:ext cx="1198291" cy="1194149"/>
          </a:xfrm>
          <a:prstGeom prst="lef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59976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98467BA-6C5B-AB66-D198-06C94C9E0B6E}"/>
              </a:ext>
            </a:extLst>
          </p:cNvPr>
          <p:cNvSpPr/>
          <p:nvPr/>
        </p:nvSpPr>
        <p:spPr>
          <a:xfrm>
            <a:off x="2123965" y="4129702"/>
            <a:ext cx="435429" cy="5486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DC55A-7C5F-D258-F9A0-725A35E56EB6}"/>
              </a:ext>
            </a:extLst>
          </p:cNvPr>
          <p:cNvSpPr txBox="1"/>
          <p:nvPr/>
        </p:nvSpPr>
        <p:spPr>
          <a:xfrm>
            <a:off x="2217286" y="361608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38A2A9-9703-6AF4-83A6-66C728BCCD8E}"/>
              </a:ext>
            </a:extLst>
          </p:cNvPr>
          <p:cNvCxnSpPr>
            <a:cxnSpLocks/>
          </p:cNvCxnSpPr>
          <p:nvPr/>
        </p:nvCxnSpPr>
        <p:spPr>
          <a:xfrm>
            <a:off x="9144000" y="1918403"/>
            <a:ext cx="1680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308063-CB7B-240E-EA68-2D16D04B64FD}"/>
              </a:ext>
            </a:extLst>
          </p:cNvPr>
          <p:cNvSpPr txBox="1"/>
          <p:nvPr/>
        </p:nvSpPr>
        <p:spPr>
          <a:xfrm>
            <a:off x="5003585" y="3508360"/>
            <a:ext cx="218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target = 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화살표: 왼쪽/위쪽 9">
            <a:extLst>
              <a:ext uri="{FF2B5EF4-FFF2-40B4-BE49-F238E27FC236}">
                <a16:creationId xmlns:a16="http://schemas.microsoft.com/office/drawing/2014/main" id="{3B511AC8-6B49-0D90-19C8-557F5E8C3C08}"/>
              </a:ext>
            </a:extLst>
          </p:cNvPr>
          <p:cNvSpPr/>
          <p:nvPr/>
        </p:nvSpPr>
        <p:spPr>
          <a:xfrm rot="13480914">
            <a:off x="2690146" y="4459219"/>
            <a:ext cx="1198291" cy="1194149"/>
          </a:xfrm>
          <a:prstGeom prst="lef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9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32364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38A2A9-9703-6AF4-83A6-66C728BCCD8E}"/>
              </a:ext>
            </a:extLst>
          </p:cNvPr>
          <p:cNvCxnSpPr>
            <a:cxnSpLocks/>
          </p:cNvCxnSpPr>
          <p:nvPr/>
        </p:nvCxnSpPr>
        <p:spPr>
          <a:xfrm>
            <a:off x="7093131" y="2693465"/>
            <a:ext cx="20769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30EEACB-84C5-FD8B-9A2F-5F91D5E2B993}"/>
              </a:ext>
            </a:extLst>
          </p:cNvPr>
          <p:cNvSpPr/>
          <p:nvPr/>
        </p:nvSpPr>
        <p:spPr>
          <a:xfrm>
            <a:off x="423553" y="4129702"/>
            <a:ext cx="435429" cy="5486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F18C5-1978-AF21-710B-5C28A4E7D353}"/>
              </a:ext>
            </a:extLst>
          </p:cNvPr>
          <p:cNvSpPr txBox="1"/>
          <p:nvPr/>
        </p:nvSpPr>
        <p:spPr>
          <a:xfrm>
            <a:off x="516874" y="361608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9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Quick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675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가장 빠른 알고리즘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상황에 따라 달라질 수 있음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7431-1EEA-B312-DFAB-561E4464D818}"/>
              </a:ext>
            </a:extLst>
          </p:cNvPr>
          <p:cNvSpPr txBox="1"/>
          <p:nvPr/>
        </p:nvSpPr>
        <p:spPr>
          <a:xfrm>
            <a:off x="858982" y="60036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61-ADAA-CCFC-2D8B-CE4F0FE137A0}"/>
              </a:ext>
            </a:extLst>
          </p:cNvPr>
          <p:cNvSpPr txBox="1"/>
          <p:nvPr/>
        </p:nvSpPr>
        <p:spPr>
          <a:xfrm>
            <a:off x="951345" y="1838037"/>
            <a:ext cx="899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Selection, Insertion, Quick, Merge Sort</a:t>
            </a:r>
            <a:r>
              <a:rPr lang="ko-KR" altLang="en-US" sz="2400" dirty="0">
                <a:solidFill>
                  <a:schemeClr val="bg1"/>
                </a:solidFill>
              </a:rPr>
              <a:t>의 동작과정을 배운다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en-US" altLang="ko-KR" sz="2400" dirty="0">
                <a:solidFill>
                  <a:schemeClr val="bg1"/>
                </a:solidFill>
              </a:rPr>
              <a:t>Sort Algorithm</a:t>
            </a:r>
            <a:r>
              <a:rPr lang="ko-KR" altLang="en-US" sz="2400" dirty="0">
                <a:solidFill>
                  <a:schemeClr val="bg1"/>
                </a:solidFill>
              </a:rPr>
              <a:t>의 장단점을 파악한다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6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곳을 선택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비교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해서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8024"/>
              </p:ext>
            </p:extLst>
          </p:nvPr>
        </p:nvGraphicFramePr>
        <p:xfrm>
          <a:off x="1600456" y="3716453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5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곳을 선택해서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82353"/>
              </p:ext>
            </p:extLst>
          </p:nvPr>
        </p:nvGraphicFramePr>
        <p:xfrm>
          <a:off x="1382742" y="4961779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DC5330B-B443-7847-140A-87DE000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72" y="512419"/>
            <a:ext cx="4688882" cy="270104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0FAADD-915A-F69D-158D-503759E5529E}"/>
              </a:ext>
            </a:extLst>
          </p:cNvPr>
          <p:cNvSpPr/>
          <p:nvPr/>
        </p:nvSpPr>
        <p:spPr>
          <a:xfrm>
            <a:off x="2116182" y="4129702"/>
            <a:ext cx="43542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2AEBA-68E2-60E1-9AF7-1F5D25314E52}"/>
              </a:ext>
            </a:extLst>
          </p:cNvPr>
          <p:cNvSpPr txBox="1"/>
          <p:nvPr/>
        </p:nvSpPr>
        <p:spPr>
          <a:xfrm>
            <a:off x="1763076" y="361865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minIndex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FAB71-3640-EB2C-C48D-F6073E2F2C8C}"/>
              </a:ext>
            </a:extLst>
          </p:cNvPr>
          <p:cNvSpPr txBox="1"/>
          <p:nvPr/>
        </p:nvSpPr>
        <p:spPr>
          <a:xfrm>
            <a:off x="3331540" y="2568679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j = 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곳을 선택해서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/>
        </p:nvGraphicFramePr>
        <p:xfrm>
          <a:off x="1382742" y="4961779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DC5330B-B443-7847-140A-87DE000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72" y="512419"/>
            <a:ext cx="4688882" cy="270104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0FAADD-915A-F69D-158D-503759E5529E}"/>
              </a:ext>
            </a:extLst>
          </p:cNvPr>
          <p:cNvSpPr/>
          <p:nvPr/>
        </p:nvSpPr>
        <p:spPr>
          <a:xfrm>
            <a:off x="2116182" y="4129702"/>
            <a:ext cx="435429" cy="5486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2AEBA-68E2-60E1-9AF7-1F5D25314E52}"/>
              </a:ext>
            </a:extLst>
          </p:cNvPr>
          <p:cNvSpPr txBox="1"/>
          <p:nvPr/>
        </p:nvSpPr>
        <p:spPr>
          <a:xfrm>
            <a:off x="1763076" y="361865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</a:schemeClr>
                </a:solidFill>
              </a:rPr>
              <a:t>minIndex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화살표: 왼쪽/위쪽 1">
            <a:extLst>
              <a:ext uri="{FF2B5EF4-FFF2-40B4-BE49-F238E27FC236}">
                <a16:creationId xmlns:a16="http://schemas.microsoft.com/office/drawing/2014/main" id="{FBA57BBA-26E4-A244-5138-0603C879CEAC}"/>
              </a:ext>
            </a:extLst>
          </p:cNvPr>
          <p:cNvSpPr/>
          <p:nvPr/>
        </p:nvSpPr>
        <p:spPr>
          <a:xfrm rot="13480914">
            <a:off x="2690146" y="4459219"/>
            <a:ext cx="1198291" cy="1194149"/>
          </a:xfrm>
          <a:prstGeom prst="lef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D2602FC-31FF-B8BC-3EA2-CF548C965393}"/>
              </a:ext>
            </a:extLst>
          </p:cNvPr>
          <p:cNvSpPr/>
          <p:nvPr/>
        </p:nvSpPr>
        <p:spPr>
          <a:xfrm>
            <a:off x="4209411" y="4129702"/>
            <a:ext cx="43542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F610-F0DC-4923-E687-6BB14C4A2AFC}"/>
              </a:ext>
            </a:extLst>
          </p:cNvPr>
          <p:cNvSpPr txBox="1"/>
          <p:nvPr/>
        </p:nvSpPr>
        <p:spPr>
          <a:xfrm>
            <a:off x="3856305" y="361865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minIndex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C1D50834-81C2-48BA-05CD-D0C3B70073BA}"/>
              </a:ext>
            </a:extLst>
          </p:cNvPr>
          <p:cNvSpPr/>
          <p:nvPr/>
        </p:nvSpPr>
        <p:spPr>
          <a:xfrm>
            <a:off x="2551611" y="3071452"/>
            <a:ext cx="1691701" cy="455060"/>
          </a:xfrm>
          <a:prstGeom prst="curved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3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곳을 선택해서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/>
        </p:nvGraphicFramePr>
        <p:xfrm>
          <a:off x="1382742" y="4961779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DC5330B-B443-7847-140A-87DE000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72" y="512419"/>
            <a:ext cx="4688882" cy="270104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D2602FC-31FF-B8BC-3EA2-CF548C965393}"/>
              </a:ext>
            </a:extLst>
          </p:cNvPr>
          <p:cNvSpPr/>
          <p:nvPr/>
        </p:nvSpPr>
        <p:spPr>
          <a:xfrm>
            <a:off x="5992477" y="4129702"/>
            <a:ext cx="43542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F610-F0DC-4923-E687-6BB14C4A2AFC}"/>
              </a:ext>
            </a:extLst>
          </p:cNvPr>
          <p:cNvSpPr txBox="1"/>
          <p:nvPr/>
        </p:nvSpPr>
        <p:spPr>
          <a:xfrm>
            <a:off x="5639371" y="361865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minIndex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7D500-5498-E4E4-5037-CC0AACB19D03}"/>
              </a:ext>
            </a:extLst>
          </p:cNvPr>
          <p:cNvSpPr txBox="1"/>
          <p:nvPr/>
        </p:nvSpPr>
        <p:spPr>
          <a:xfrm>
            <a:off x="3331540" y="2568679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j = 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7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2037"/>
              </p:ext>
            </p:extLst>
          </p:nvPr>
        </p:nvGraphicFramePr>
        <p:xfrm>
          <a:off x="1600456" y="3716453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3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19734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433421C-3A8E-C249-F56E-79B7F1094FFF}"/>
              </a:ext>
            </a:extLst>
          </p:cNvPr>
          <p:cNvSpPr/>
          <p:nvPr/>
        </p:nvSpPr>
        <p:spPr>
          <a:xfrm>
            <a:off x="4043058" y="4129700"/>
            <a:ext cx="435429" cy="10220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C6D3B-1825-17C8-152A-584B1437404E}"/>
              </a:ext>
            </a:extLst>
          </p:cNvPr>
          <p:cNvSpPr txBox="1"/>
          <p:nvPr/>
        </p:nvSpPr>
        <p:spPr>
          <a:xfrm>
            <a:off x="3850688" y="364322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target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위치에 찾아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0524"/>
              </p:ext>
            </p:extLst>
          </p:nvPr>
        </p:nvGraphicFramePr>
        <p:xfrm>
          <a:off x="1369624" y="4871666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F12E50-F5DD-A972-BACE-F4B7287E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27" y="564667"/>
            <a:ext cx="4896533" cy="2491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C6D3B-1825-17C8-152A-584B1437404E}"/>
              </a:ext>
            </a:extLst>
          </p:cNvPr>
          <p:cNvSpPr txBox="1"/>
          <p:nvPr/>
        </p:nvSpPr>
        <p:spPr>
          <a:xfrm>
            <a:off x="3199985" y="3544927"/>
            <a:ext cx="218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target = 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CBA40-551D-396E-A11B-70B7FB53E94F}"/>
              </a:ext>
            </a:extLst>
          </p:cNvPr>
          <p:cNvSpPr txBox="1"/>
          <p:nvPr/>
        </p:nvSpPr>
        <p:spPr>
          <a:xfrm>
            <a:off x="3331540" y="25686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 = 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화살표: 왼쪽/위쪽 1">
            <a:extLst>
              <a:ext uri="{FF2B5EF4-FFF2-40B4-BE49-F238E27FC236}">
                <a16:creationId xmlns:a16="http://schemas.microsoft.com/office/drawing/2014/main" id="{8270D293-2997-498A-227B-D9CA30886B66}"/>
              </a:ext>
            </a:extLst>
          </p:cNvPr>
          <p:cNvSpPr/>
          <p:nvPr/>
        </p:nvSpPr>
        <p:spPr>
          <a:xfrm rot="13480914">
            <a:off x="2690146" y="4459219"/>
            <a:ext cx="1198291" cy="1194149"/>
          </a:xfrm>
          <a:prstGeom prst="lef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98467BA-6C5B-AB66-D198-06C94C9E0B6E}"/>
              </a:ext>
            </a:extLst>
          </p:cNvPr>
          <p:cNvSpPr/>
          <p:nvPr/>
        </p:nvSpPr>
        <p:spPr>
          <a:xfrm>
            <a:off x="2116182" y="4129702"/>
            <a:ext cx="435429" cy="5486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DC55A-7C5F-D258-F9A0-725A35E56EB6}"/>
              </a:ext>
            </a:extLst>
          </p:cNvPr>
          <p:cNvSpPr txBox="1"/>
          <p:nvPr/>
        </p:nvSpPr>
        <p:spPr>
          <a:xfrm>
            <a:off x="2209503" y="361608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38A2A9-9703-6AF4-83A6-66C728BCCD8E}"/>
              </a:ext>
            </a:extLst>
          </p:cNvPr>
          <p:cNvCxnSpPr>
            <a:cxnSpLocks/>
          </p:cNvCxnSpPr>
          <p:nvPr/>
        </p:nvCxnSpPr>
        <p:spPr>
          <a:xfrm>
            <a:off x="7441474" y="2179659"/>
            <a:ext cx="24514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223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창윤</dc:creator>
  <cp:lastModifiedBy>김 창윤</cp:lastModifiedBy>
  <cp:revision>102</cp:revision>
  <dcterms:created xsi:type="dcterms:W3CDTF">2023-01-24T14:07:05Z</dcterms:created>
  <dcterms:modified xsi:type="dcterms:W3CDTF">2023-02-15T12:44:38Z</dcterms:modified>
</cp:coreProperties>
</file>