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Heavy" charset="1" panose="00000A00000000000000"/>
      <p:regular r:id="rId18"/>
    </p:embeddedFont>
    <p:embeddedFont>
      <p:font typeface="Lato" charset="1" panose="020F0502020204030203"/>
      <p:regular r:id="rId19"/>
    </p:embeddedFont>
    <p:embeddedFont>
      <p:font typeface="Lato Bold" charset="1" panose="020F0502020204030203"/>
      <p:regular r:id="rId20"/>
    </p:embeddedFont>
    <p:embeddedFont>
      <p:font typeface="Poppins Ultra-Bold" charset="1" panose="00000900000000000000"/>
      <p:regular r:id="rId21"/>
    </p:embeddedFon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  <p:embeddedFont>
      <p:font typeface="Canva Sans Bold" charset="1" panose="020B0803030501040103"/>
      <p:regular r:id="rId24"/>
    </p:embeddedFont>
    <p:embeddedFont>
      <p:font typeface="Garet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jpe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jpeg" Type="http://schemas.openxmlformats.org/officeDocument/2006/relationships/image"/><Relationship Id="rId5" Target="../media/image30.jpeg" Type="http://schemas.openxmlformats.org/officeDocument/2006/relationships/image"/><Relationship Id="rId6" Target="../media/image31.jpeg" Type="http://schemas.openxmlformats.org/officeDocument/2006/relationships/image"/><Relationship Id="rId7" Target="../media/image3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359880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1716481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321937" y="7650032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95591" y="2119471"/>
            <a:ext cx="12616379" cy="425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16"/>
              </a:lnSpc>
            </a:pPr>
            <a:r>
              <a:rPr lang="en-US" sz="10301" spc="515">
                <a:solidFill>
                  <a:srgbClr val="2B4A9D"/>
                </a:solidFill>
                <a:latin typeface="Poppins Heavy"/>
                <a:ea typeface="Poppins Heavy"/>
                <a:cs typeface="Poppins Heavy"/>
                <a:sym typeface="Poppins Heavy"/>
              </a:rPr>
              <a:t>FREELANCING AND EMPLOYING PLATFORM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525597"/>
            <a:ext cx="13803911" cy="566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5"/>
              </a:lnSpc>
            </a:pPr>
            <a:r>
              <a:rPr lang="en-US" sz="3282" spc="32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UNDER THE SUPERVISION OF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3698549" y="228116"/>
            <a:ext cx="11334972" cy="1834204"/>
          </a:xfrm>
          <a:custGeom>
            <a:avLst/>
            <a:gdLst/>
            <a:ahLst/>
            <a:cxnLst/>
            <a:rect r="r" b="b" t="t" l="l"/>
            <a:pathLst>
              <a:path h="1834204" w="11334972">
                <a:moveTo>
                  <a:pt x="0" y="0"/>
                </a:moveTo>
                <a:lnTo>
                  <a:pt x="11334971" y="0"/>
                </a:lnTo>
                <a:lnTo>
                  <a:pt x="11334971" y="1834205"/>
                </a:lnTo>
                <a:lnTo>
                  <a:pt x="0" y="1834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7244906"/>
            <a:ext cx="100452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PROF. TALAL SHIHABI &amp; ENG.ESRAA QASEMY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921181"/>
            <a:ext cx="188047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Done By: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3028" y="8597456"/>
            <a:ext cx="369534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Tayma Abd Rabou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77169" y="8645081"/>
            <a:ext cx="22668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Hala Merie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73028" y="9273730"/>
            <a:ext cx="312348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Ghina Alqaseer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77169" y="9273730"/>
            <a:ext cx="3003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Sarah Akkasha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29524" y="1303548"/>
            <a:ext cx="8589023" cy="89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spc="305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TEST SCENARIOS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29524" y="1303548"/>
            <a:ext cx="11953325" cy="89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spc="305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RESULTS AND DISCUSSIONS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9056" y="0"/>
            <a:ext cx="5416831" cy="12022429"/>
            <a:chOff x="0" y="0"/>
            <a:chExt cx="2858770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8770" cy="6344920"/>
            </a:xfrm>
            <a:custGeom>
              <a:avLst/>
              <a:gdLst/>
              <a:ahLst/>
              <a:cxnLst/>
              <a:rect r="r" b="b" t="t" l="l"/>
              <a:pathLst>
                <a:path h="6344920" w="285877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t="0" r="-1296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853887" y="652966"/>
            <a:ext cx="1977164" cy="197716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14514" y="4876084"/>
            <a:ext cx="8795646" cy="152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484493" y="9014056"/>
            <a:ext cx="2545888" cy="254588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434441" y="9134475"/>
            <a:ext cx="678418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3001" y="-1329151"/>
            <a:ext cx="5770168" cy="577016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564843"/>
            <a:ext cx="2396931" cy="9154697"/>
            <a:chOff x="0" y="0"/>
            <a:chExt cx="874407" cy="33396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74407" cy="3339659"/>
            </a:xfrm>
            <a:custGeom>
              <a:avLst/>
              <a:gdLst/>
              <a:ahLst/>
              <a:cxnLst/>
              <a:rect r="r" b="b" t="t" l="l"/>
              <a:pathLst>
                <a:path h="3339659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B1C9E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19537" y="8172754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199762" y="2615756"/>
            <a:ext cx="6398323" cy="6328524"/>
          </a:xfrm>
          <a:custGeom>
            <a:avLst/>
            <a:gdLst/>
            <a:ahLst/>
            <a:cxnLst/>
            <a:rect r="r" b="b" t="t" l="l"/>
            <a:pathLst>
              <a:path h="6328524" w="6398323">
                <a:moveTo>
                  <a:pt x="0" y="0"/>
                </a:moveTo>
                <a:lnTo>
                  <a:pt x="6398323" y="0"/>
                </a:lnTo>
                <a:lnTo>
                  <a:pt x="6398323" y="6328523"/>
                </a:lnTo>
                <a:lnTo>
                  <a:pt x="0" y="6328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9537" y="1574983"/>
            <a:ext cx="8183276" cy="89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3898" y="3111006"/>
            <a:ext cx="7294554" cy="6147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project is a platform that connects ..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services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courses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job opportunities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with who is looking for them </a:t>
            </a:r>
          </a:p>
          <a:p>
            <a:pPr algn="ctr">
              <a:lnSpc>
                <a:spcPts val="609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134475"/>
            <a:ext cx="546378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577" y="5778401"/>
            <a:ext cx="3642674" cy="2056288"/>
            <a:chOff x="0" y="0"/>
            <a:chExt cx="959387" cy="5415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9387" cy="541574"/>
            </a:xfrm>
            <a:custGeom>
              <a:avLst/>
              <a:gdLst/>
              <a:ahLst/>
              <a:cxnLst/>
              <a:rect r="r" b="b" t="t" l="l"/>
              <a:pathLst>
                <a:path h="541574" w="959387">
                  <a:moveTo>
                    <a:pt x="0" y="0"/>
                  </a:moveTo>
                  <a:lnTo>
                    <a:pt x="756187" y="0"/>
                  </a:lnTo>
                  <a:lnTo>
                    <a:pt x="959387" y="270787"/>
                  </a:lnTo>
                  <a:lnTo>
                    <a:pt x="756187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705387" cy="57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28200" y="5778401"/>
            <a:ext cx="3642674" cy="2056288"/>
            <a:chOff x="0" y="0"/>
            <a:chExt cx="959387" cy="5415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9387" cy="541574"/>
            </a:xfrm>
            <a:custGeom>
              <a:avLst/>
              <a:gdLst/>
              <a:ahLst/>
              <a:cxnLst/>
              <a:rect r="r" b="b" t="t" l="l"/>
              <a:pathLst>
                <a:path h="541574" w="959387">
                  <a:moveTo>
                    <a:pt x="0" y="0"/>
                  </a:moveTo>
                  <a:lnTo>
                    <a:pt x="756187" y="0"/>
                  </a:lnTo>
                  <a:lnTo>
                    <a:pt x="959387" y="270787"/>
                  </a:lnTo>
                  <a:lnTo>
                    <a:pt x="756187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705387" cy="57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03842" y="5778401"/>
            <a:ext cx="3598044" cy="2056288"/>
            <a:chOff x="0" y="0"/>
            <a:chExt cx="947633" cy="5415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7633" cy="541574"/>
            </a:xfrm>
            <a:custGeom>
              <a:avLst/>
              <a:gdLst/>
              <a:ahLst/>
              <a:cxnLst/>
              <a:rect r="r" b="b" t="t" l="l"/>
              <a:pathLst>
                <a:path h="541574" w="947633">
                  <a:moveTo>
                    <a:pt x="0" y="0"/>
                  </a:moveTo>
                  <a:lnTo>
                    <a:pt x="744433" y="0"/>
                  </a:lnTo>
                  <a:lnTo>
                    <a:pt x="947633" y="270787"/>
                  </a:lnTo>
                  <a:lnTo>
                    <a:pt x="744433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693633" cy="57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79505" y="5778401"/>
            <a:ext cx="3664989" cy="2056288"/>
            <a:chOff x="0" y="0"/>
            <a:chExt cx="965264" cy="5415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5264" cy="541574"/>
            </a:xfrm>
            <a:custGeom>
              <a:avLst/>
              <a:gdLst/>
              <a:ahLst/>
              <a:cxnLst/>
              <a:rect r="r" b="b" t="t" l="l"/>
              <a:pathLst>
                <a:path h="541574" w="965264">
                  <a:moveTo>
                    <a:pt x="0" y="0"/>
                  </a:moveTo>
                  <a:lnTo>
                    <a:pt x="762064" y="0"/>
                  </a:lnTo>
                  <a:lnTo>
                    <a:pt x="965264" y="270787"/>
                  </a:lnTo>
                  <a:lnTo>
                    <a:pt x="762064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711264" cy="57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444494" y="5778401"/>
            <a:ext cx="3843506" cy="2056288"/>
            <a:chOff x="0" y="0"/>
            <a:chExt cx="1012281" cy="5415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12281" cy="541574"/>
            </a:xfrm>
            <a:custGeom>
              <a:avLst/>
              <a:gdLst/>
              <a:ahLst/>
              <a:cxnLst/>
              <a:rect r="r" b="b" t="t" l="l"/>
              <a:pathLst>
                <a:path h="541574" w="1012281">
                  <a:moveTo>
                    <a:pt x="0" y="0"/>
                  </a:moveTo>
                  <a:lnTo>
                    <a:pt x="809081" y="0"/>
                  </a:lnTo>
                  <a:lnTo>
                    <a:pt x="1012281" y="270787"/>
                  </a:lnTo>
                  <a:lnTo>
                    <a:pt x="809081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758281" cy="57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56676" y="5834978"/>
            <a:ext cx="1872475" cy="1943134"/>
          </a:xfrm>
          <a:custGeom>
            <a:avLst/>
            <a:gdLst/>
            <a:ahLst/>
            <a:cxnLst/>
            <a:rect r="r" b="b" t="t" l="l"/>
            <a:pathLst>
              <a:path h="1943134" w="1872475">
                <a:moveTo>
                  <a:pt x="0" y="0"/>
                </a:moveTo>
                <a:lnTo>
                  <a:pt x="1872475" y="0"/>
                </a:lnTo>
                <a:lnTo>
                  <a:pt x="1872475" y="1943134"/>
                </a:lnTo>
                <a:lnTo>
                  <a:pt x="0" y="1943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13126" y="5778401"/>
            <a:ext cx="1645030" cy="2056288"/>
          </a:xfrm>
          <a:custGeom>
            <a:avLst/>
            <a:gdLst/>
            <a:ahLst/>
            <a:cxnLst/>
            <a:rect r="r" b="b" t="t" l="l"/>
            <a:pathLst>
              <a:path h="2056288" w="1645030">
                <a:moveTo>
                  <a:pt x="0" y="0"/>
                </a:moveTo>
                <a:lnTo>
                  <a:pt x="1645031" y="0"/>
                </a:lnTo>
                <a:lnTo>
                  <a:pt x="1645031" y="2056288"/>
                </a:lnTo>
                <a:lnTo>
                  <a:pt x="0" y="205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066361" y="5761682"/>
            <a:ext cx="2073006" cy="2073006"/>
          </a:xfrm>
          <a:custGeom>
            <a:avLst/>
            <a:gdLst/>
            <a:ahLst/>
            <a:cxnLst/>
            <a:rect r="r" b="b" t="t" l="l"/>
            <a:pathLst>
              <a:path h="2073006" w="2073006">
                <a:moveTo>
                  <a:pt x="0" y="0"/>
                </a:moveTo>
                <a:lnTo>
                  <a:pt x="2073006" y="0"/>
                </a:lnTo>
                <a:lnTo>
                  <a:pt x="2073006" y="2073007"/>
                </a:lnTo>
                <a:lnTo>
                  <a:pt x="0" y="2073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580759" y="5786879"/>
            <a:ext cx="2062482" cy="1991232"/>
          </a:xfrm>
          <a:custGeom>
            <a:avLst/>
            <a:gdLst/>
            <a:ahLst/>
            <a:cxnLst/>
            <a:rect r="r" b="b" t="t" l="l"/>
            <a:pathLst>
              <a:path h="1991232" w="2062482">
                <a:moveTo>
                  <a:pt x="0" y="0"/>
                </a:moveTo>
                <a:lnTo>
                  <a:pt x="2062482" y="0"/>
                </a:lnTo>
                <a:lnTo>
                  <a:pt x="2062482" y="1991233"/>
                </a:lnTo>
                <a:lnTo>
                  <a:pt x="0" y="1991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511490" y="5786879"/>
            <a:ext cx="1461897" cy="1991232"/>
          </a:xfrm>
          <a:custGeom>
            <a:avLst/>
            <a:gdLst/>
            <a:ahLst/>
            <a:cxnLst/>
            <a:rect r="r" b="b" t="t" l="l"/>
            <a:pathLst>
              <a:path h="1991232" w="1461897">
                <a:moveTo>
                  <a:pt x="0" y="0"/>
                </a:moveTo>
                <a:lnTo>
                  <a:pt x="1461897" y="0"/>
                </a:lnTo>
                <a:lnTo>
                  <a:pt x="1461897" y="1991233"/>
                </a:lnTo>
                <a:lnTo>
                  <a:pt x="0" y="1991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0" y="3184244"/>
            <a:ext cx="3385012" cy="218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79"/>
              </a:lnSpc>
              <a:spcBef>
                <a:spcPct val="0"/>
              </a:spcBef>
            </a:pPr>
            <a:r>
              <a:rPr lang="en-US" sz="4199" spc="41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Planning </a:t>
            </a:r>
          </a:p>
          <a:p>
            <a:pPr algn="ctr" marL="0" indent="0" lvl="0">
              <a:lnSpc>
                <a:spcPts val="5879"/>
              </a:lnSpc>
              <a:spcBef>
                <a:spcPct val="0"/>
              </a:spcBef>
            </a:pPr>
            <a:r>
              <a:rPr lang="en-US" sz="4199" spc="41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&amp; </a:t>
            </a:r>
          </a:p>
          <a:p>
            <a:pPr algn="ctr" marL="0" indent="0" lvl="0">
              <a:lnSpc>
                <a:spcPts val="5879"/>
              </a:lnSpc>
              <a:spcBef>
                <a:spcPct val="0"/>
              </a:spcBef>
            </a:pPr>
            <a:r>
              <a:rPr lang="en-US" sz="4199" spc="41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6243" y="8158539"/>
            <a:ext cx="2112526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01 - 02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33358" y="4015290"/>
            <a:ext cx="3870484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spc="41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Requirement 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specification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997244" y="8158539"/>
            <a:ext cx="742712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67984" y="4651560"/>
            <a:ext cx="197238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Design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785122" y="8158539"/>
            <a:ext cx="742712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66606" y="4639211"/>
            <a:ext cx="200858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Coding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14635" y="8158539"/>
            <a:ext cx="2112526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05 - 15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035502" y="4639211"/>
            <a:ext cx="214324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050861" y="8158539"/>
            <a:ext cx="2112526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16 - 18</a:t>
            </a:r>
          </a:p>
        </p:txBody>
      </p:sp>
      <p:grpSp>
        <p:nvGrpSpPr>
          <p:cNvPr name="Group 32" id="3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503849" y="1305453"/>
            <a:ext cx="8183276" cy="89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PROJECT PHASES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7394" y="8963025"/>
            <a:ext cx="240815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(IN WEEKS)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205424" y="9134475"/>
            <a:ext cx="654129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3242" y="4494362"/>
            <a:ext cx="649138" cy="64913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03849" y="1305453"/>
            <a:ext cx="8183276" cy="89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ANALYSIS PHASES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12218" y="4358733"/>
            <a:ext cx="4731782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usecase Diagram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33242" y="6307347"/>
            <a:ext cx="649138" cy="64913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12218" y="6183522"/>
            <a:ext cx="6186011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Entity Relation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52883" y="3739551"/>
            <a:ext cx="649138" cy="64913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03849" y="1305453"/>
            <a:ext cx="8183276" cy="89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90351" y="3615726"/>
            <a:ext cx="5363766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System Architecture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252883" y="5552536"/>
            <a:ext cx="649138" cy="64913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463859" y="5428711"/>
            <a:ext cx="5000506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Database Schema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252883" y="7375528"/>
            <a:ext cx="649138" cy="64913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490351" y="7239899"/>
            <a:ext cx="3734514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Forms Design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863485" y="6830601"/>
            <a:ext cx="2395815" cy="3036360"/>
          </a:xfrm>
          <a:custGeom>
            <a:avLst/>
            <a:gdLst/>
            <a:ahLst/>
            <a:cxnLst/>
            <a:rect r="r" b="b" t="t" l="l"/>
            <a:pathLst>
              <a:path h="3036360" w="2395815">
                <a:moveTo>
                  <a:pt x="0" y="0"/>
                </a:moveTo>
                <a:lnTo>
                  <a:pt x="2395815" y="0"/>
                </a:lnTo>
                <a:lnTo>
                  <a:pt x="2395815" y="3036360"/>
                </a:lnTo>
                <a:lnTo>
                  <a:pt x="0" y="3036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8354" y="2200806"/>
            <a:ext cx="2020933" cy="2198118"/>
          </a:xfrm>
          <a:custGeom>
            <a:avLst/>
            <a:gdLst/>
            <a:ahLst/>
            <a:cxnLst/>
            <a:rect r="r" b="b" t="t" l="l"/>
            <a:pathLst>
              <a:path h="2198118" w="2020933">
                <a:moveTo>
                  <a:pt x="0" y="0"/>
                </a:moveTo>
                <a:lnTo>
                  <a:pt x="2020934" y="0"/>
                </a:lnTo>
                <a:lnTo>
                  <a:pt x="2020934" y="2198119"/>
                </a:lnTo>
                <a:lnTo>
                  <a:pt x="0" y="2198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2869288" y="3299866"/>
            <a:ext cx="4452564" cy="33338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triangle" len="med" w="lg"/>
            <a:tailEnd type="triangle" len="med" w="lg"/>
          </a:ln>
        </p:spPr>
      </p:sp>
      <p:grpSp>
        <p:nvGrpSpPr>
          <p:cNvPr name="Group 7" id="7"/>
          <p:cNvGrpSpPr/>
          <p:nvPr/>
        </p:nvGrpSpPr>
        <p:grpSpPr>
          <a:xfrm rot="0">
            <a:off x="7363724" y="2409727"/>
            <a:ext cx="3560553" cy="1780276"/>
            <a:chOff x="0" y="0"/>
            <a:chExt cx="81280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128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view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305453"/>
            <a:ext cx="11051559" cy="89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ARCHITECTURE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363724" y="5143500"/>
            <a:ext cx="3560553" cy="1780276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controller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63724" y="7914156"/>
            <a:ext cx="3560553" cy="1780276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model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678623" y="4190004"/>
            <a:ext cx="930754" cy="953496"/>
            <a:chOff x="0" y="0"/>
            <a:chExt cx="1241006" cy="1271328"/>
          </a:xfrm>
        </p:grpSpPr>
        <p:sp>
          <p:nvSpPr>
            <p:cNvPr name="AutoShape 18" id="18"/>
            <p:cNvSpPr/>
            <p:nvPr/>
          </p:nvSpPr>
          <p:spPr>
            <a:xfrm flipH="true">
              <a:off x="44450" y="0"/>
              <a:ext cx="0" cy="1271328"/>
            </a:xfrm>
            <a:prstGeom prst="line">
              <a:avLst/>
            </a:prstGeom>
            <a:ln cap="flat" w="889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19" id="19"/>
            <p:cNvSpPr/>
            <p:nvPr/>
          </p:nvSpPr>
          <p:spPr>
            <a:xfrm flipH="true">
              <a:off x="1196556" y="0"/>
              <a:ext cx="0" cy="1271328"/>
            </a:xfrm>
            <a:prstGeom prst="line">
              <a:avLst/>
            </a:prstGeom>
            <a:ln cap="flat" w="889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8678623" y="6923776"/>
            <a:ext cx="930754" cy="990380"/>
            <a:chOff x="0" y="0"/>
            <a:chExt cx="1241006" cy="1320506"/>
          </a:xfrm>
        </p:grpSpPr>
        <p:sp>
          <p:nvSpPr>
            <p:cNvPr name="AutoShape 21" id="21"/>
            <p:cNvSpPr/>
            <p:nvPr/>
          </p:nvSpPr>
          <p:spPr>
            <a:xfrm flipH="true">
              <a:off x="44450" y="0"/>
              <a:ext cx="0" cy="1320506"/>
            </a:xfrm>
            <a:prstGeom prst="line">
              <a:avLst/>
            </a:prstGeom>
            <a:ln cap="flat" w="889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2" id="22"/>
            <p:cNvSpPr/>
            <p:nvPr/>
          </p:nvSpPr>
          <p:spPr>
            <a:xfrm flipH="true">
              <a:off x="1196556" y="0"/>
              <a:ext cx="0" cy="1320506"/>
            </a:xfrm>
            <a:prstGeom prst="line">
              <a:avLst/>
            </a:prstGeom>
            <a:ln cap="flat" w="889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</p:grpSp>
      <p:grpSp>
        <p:nvGrpSpPr>
          <p:cNvPr name="Group 23" id="23"/>
          <p:cNvGrpSpPr/>
          <p:nvPr/>
        </p:nvGrpSpPr>
        <p:grpSpPr>
          <a:xfrm rot="5400000">
            <a:off x="12413597" y="6923057"/>
            <a:ext cx="960567" cy="3709920"/>
            <a:chOff x="0" y="0"/>
            <a:chExt cx="1280756" cy="4946560"/>
          </a:xfrm>
        </p:grpSpPr>
        <p:sp>
          <p:nvSpPr>
            <p:cNvPr name="AutoShape 24" id="24"/>
            <p:cNvSpPr/>
            <p:nvPr/>
          </p:nvSpPr>
          <p:spPr>
            <a:xfrm flipH="true">
              <a:off x="45874" y="0"/>
              <a:ext cx="0" cy="4946560"/>
            </a:xfrm>
            <a:prstGeom prst="line">
              <a:avLst/>
            </a:prstGeom>
            <a:ln cap="flat" w="91748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5" id="25"/>
            <p:cNvSpPr/>
            <p:nvPr/>
          </p:nvSpPr>
          <p:spPr>
            <a:xfrm flipH="true">
              <a:off x="1234882" y="0"/>
              <a:ext cx="0" cy="4946560"/>
            </a:xfrm>
            <a:prstGeom prst="line">
              <a:avLst/>
            </a:prstGeom>
            <a:ln cap="flat" w="91748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78936" y="3045169"/>
            <a:ext cx="2147893" cy="2666685"/>
          </a:xfrm>
          <a:custGeom>
            <a:avLst/>
            <a:gdLst/>
            <a:ahLst/>
            <a:cxnLst/>
            <a:rect r="r" b="b" t="t" l="l"/>
            <a:pathLst>
              <a:path h="2666685" w="2147893">
                <a:moveTo>
                  <a:pt x="0" y="0"/>
                </a:moveTo>
                <a:lnTo>
                  <a:pt x="2147894" y="0"/>
                </a:lnTo>
                <a:lnTo>
                  <a:pt x="2147894" y="2666685"/>
                </a:lnTo>
                <a:lnTo>
                  <a:pt x="0" y="266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73643" y="3557662"/>
            <a:ext cx="7315200" cy="1290135"/>
          </a:xfrm>
          <a:custGeom>
            <a:avLst/>
            <a:gdLst/>
            <a:ahLst/>
            <a:cxnLst/>
            <a:rect r="r" b="b" t="t" l="l"/>
            <a:pathLst>
              <a:path h="1290135" w="7315200">
                <a:moveTo>
                  <a:pt x="0" y="0"/>
                </a:moveTo>
                <a:lnTo>
                  <a:pt x="7315200" y="0"/>
                </a:lnTo>
                <a:lnTo>
                  <a:pt x="7315200" y="1290135"/>
                </a:lnTo>
                <a:lnTo>
                  <a:pt x="0" y="1290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26830" y="5143500"/>
            <a:ext cx="5380738" cy="5380738"/>
          </a:xfrm>
          <a:custGeom>
            <a:avLst/>
            <a:gdLst/>
            <a:ahLst/>
            <a:cxnLst/>
            <a:rect r="r" b="b" t="t" l="l"/>
            <a:pathLst>
              <a:path h="5380738" w="5380738">
                <a:moveTo>
                  <a:pt x="0" y="0"/>
                </a:moveTo>
                <a:lnTo>
                  <a:pt x="5380738" y="0"/>
                </a:lnTo>
                <a:lnTo>
                  <a:pt x="5380738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44825" y="6078609"/>
            <a:ext cx="3197130" cy="3179691"/>
          </a:xfrm>
          <a:custGeom>
            <a:avLst/>
            <a:gdLst/>
            <a:ahLst/>
            <a:cxnLst/>
            <a:rect r="r" b="b" t="t" l="l"/>
            <a:pathLst>
              <a:path h="3179691" w="3197130">
                <a:moveTo>
                  <a:pt x="0" y="0"/>
                </a:moveTo>
                <a:lnTo>
                  <a:pt x="3197130" y="0"/>
                </a:lnTo>
                <a:lnTo>
                  <a:pt x="3197130" y="3179691"/>
                </a:lnTo>
                <a:lnTo>
                  <a:pt x="0" y="31796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02322" y="1047750"/>
            <a:ext cx="13739633" cy="89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PROGRAMMING LANGUAGES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76135" y="9134475"/>
            <a:ext cx="712708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671542" y="3045169"/>
            <a:ext cx="2472458" cy="2315120"/>
          </a:xfrm>
          <a:custGeom>
            <a:avLst/>
            <a:gdLst/>
            <a:ahLst/>
            <a:cxnLst/>
            <a:rect r="r" b="b" t="t" l="l"/>
            <a:pathLst>
              <a:path h="2315120" w="2472458">
                <a:moveTo>
                  <a:pt x="0" y="0"/>
                </a:moveTo>
                <a:lnTo>
                  <a:pt x="2472458" y="0"/>
                </a:lnTo>
                <a:lnTo>
                  <a:pt x="2472458" y="2315120"/>
                </a:lnTo>
                <a:lnTo>
                  <a:pt x="0" y="23151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252883" y="2797099"/>
            <a:ext cx="2675503" cy="2675503"/>
          </a:xfrm>
          <a:custGeom>
            <a:avLst/>
            <a:gdLst/>
            <a:ahLst/>
            <a:cxnLst/>
            <a:rect r="r" b="b" t="t" l="l"/>
            <a:pathLst>
              <a:path h="2675503" w="2675503">
                <a:moveTo>
                  <a:pt x="0" y="0"/>
                </a:moveTo>
                <a:lnTo>
                  <a:pt x="2675503" y="0"/>
                </a:lnTo>
                <a:lnTo>
                  <a:pt x="2675503" y="2675503"/>
                </a:lnTo>
                <a:lnTo>
                  <a:pt x="0" y="2675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87130" y="2714923"/>
            <a:ext cx="2823627" cy="2839855"/>
          </a:xfrm>
          <a:custGeom>
            <a:avLst/>
            <a:gdLst/>
            <a:ahLst/>
            <a:cxnLst/>
            <a:rect r="r" b="b" t="t" l="l"/>
            <a:pathLst>
              <a:path h="2839855" w="2823627">
                <a:moveTo>
                  <a:pt x="0" y="0"/>
                </a:moveTo>
                <a:lnTo>
                  <a:pt x="2823627" y="0"/>
                </a:lnTo>
                <a:lnTo>
                  <a:pt x="2823627" y="2839855"/>
                </a:lnTo>
                <a:lnTo>
                  <a:pt x="0" y="2839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94547" y="2564217"/>
            <a:ext cx="5608546" cy="3141267"/>
          </a:xfrm>
          <a:custGeom>
            <a:avLst/>
            <a:gdLst/>
            <a:ahLst/>
            <a:cxnLst/>
            <a:rect r="r" b="b" t="t" l="l"/>
            <a:pathLst>
              <a:path h="3141267" w="5608546">
                <a:moveTo>
                  <a:pt x="0" y="0"/>
                </a:moveTo>
                <a:lnTo>
                  <a:pt x="5608546" y="0"/>
                </a:lnTo>
                <a:lnTo>
                  <a:pt x="5608546" y="3141267"/>
                </a:lnTo>
                <a:lnTo>
                  <a:pt x="0" y="31412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46583" y="6140788"/>
            <a:ext cx="3117512" cy="3117512"/>
          </a:xfrm>
          <a:custGeom>
            <a:avLst/>
            <a:gdLst/>
            <a:ahLst/>
            <a:cxnLst/>
            <a:rect r="r" b="b" t="t" l="l"/>
            <a:pathLst>
              <a:path h="3117512" w="3117512">
                <a:moveTo>
                  <a:pt x="0" y="0"/>
                </a:moveTo>
                <a:lnTo>
                  <a:pt x="3117513" y="0"/>
                </a:lnTo>
                <a:lnTo>
                  <a:pt x="3117513" y="3117512"/>
                </a:lnTo>
                <a:lnTo>
                  <a:pt x="0" y="31175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64824" y="6034272"/>
            <a:ext cx="3118239" cy="3330544"/>
          </a:xfrm>
          <a:custGeom>
            <a:avLst/>
            <a:gdLst/>
            <a:ahLst/>
            <a:cxnLst/>
            <a:rect r="r" b="b" t="t" l="l"/>
            <a:pathLst>
              <a:path h="3330544" w="3118239">
                <a:moveTo>
                  <a:pt x="0" y="0"/>
                </a:moveTo>
                <a:lnTo>
                  <a:pt x="3118238" y="0"/>
                </a:lnTo>
                <a:lnTo>
                  <a:pt x="3118238" y="3330544"/>
                </a:lnTo>
                <a:lnTo>
                  <a:pt x="0" y="33305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41203" y="954198"/>
            <a:ext cx="3564137" cy="89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spc="305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TOOLS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83576" y="9134475"/>
            <a:ext cx="697825" cy="7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29524" y="1303548"/>
            <a:ext cx="8589023" cy="89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spc="305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SAMPLES OF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DAGDt8lCgaA</dc:identifier>
  <dcterms:modified xsi:type="dcterms:W3CDTF">2011-08-01T06:04:30Z</dcterms:modified>
  <cp:revision>1</cp:revision>
  <dc:title>Freelancing and employing platform</dc:title>
</cp:coreProperties>
</file>