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2" r:id="rId4"/>
    <p:sldId id="256" r:id="rId5"/>
    <p:sldId id="261" r:id="rId6"/>
    <p:sldId id="257" r:id="rId7"/>
    <p:sldId id="258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07"/>
  </p:normalViewPr>
  <p:slideViewPr>
    <p:cSldViewPr snapToGrid="0">
      <p:cViewPr varScale="1">
        <p:scale>
          <a:sx n="140" d="100"/>
          <a:sy n="140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ylormannes/Desktop/Compiled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ylormannes/Desktop/Compiled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ylormannes/Desktop/Compiled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ylormannes/Desktop/Compiled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ylormannes/Desktop/Compiled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ylormannes/Desktop/Compiled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ylormannes/Desktop/Compiled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T0</a:t>
            </a:r>
          </a:p>
        </c:rich>
      </c:tx>
      <c:layout>
        <c:manualLayout>
          <c:xMode val="edge"/>
          <c:yMode val="edge"/>
          <c:x val="0.48364167410297265"/>
          <c:y val="1.48148148148148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'T0,T3 Avg'!$C$1</c:f>
              <c:strCache>
                <c:ptCount val="1"/>
                <c:pt idx="0">
                  <c:v>Live Hard Coral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'T0,T3 Avg'!$A$2:$B$9</c:f>
              <c:multiLvlStrCache>
                <c:ptCount val="8"/>
                <c:lvl>
                  <c:pt idx="0">
                    <c:v>T0</c:v>
                  </c:pt>
                  <c:pt idx="1">
                    <c:v>T0</c:v>
                  </c:pt>
                  <c:pt idx="2">
                    <c:v>T0</c:v>
                  </c:pt>
                  <c:pt idx="3">
                    <c:v>T0</c:v>
                  </c:pt>
                  <c:pt idx="4">
                    <c:v>T0</c:v>
                  </c:pt>
                  <c:pt idx="5">
                    <c:v>T0</c:v>
                  </c:pt>
                  <c:pt idx="6">
                    <c:v>T0</c:v>
                  </c:pt>
                  <c:pt idx="7">
                    <c:v>T0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Coral Cay</c:v>
                  </c:pt>
                  <c:pt idx="3">
                    <c:v>Pastores</c:v>
                  </c:pt>
                  <c:pt idx="4">
                    <c:v>Popa</c:v>
                  </c:pt>
                  <c:pt idx="5">
                    <c:v>Punta Juan</c:v>
                  </c:pt>
                  <c:pt idx="6">
                    <c:v>Salt Creek</c:v>
                  </c:pt>
                  <c:pt idx="7">
                    <c:v>STRI</c:v>
                  </c:pt>
                </c:lvl>
              </c:multiLvlStrCache>
            </c:multiLvlStrRef>
          </c:cat>
          <c:val>
            <c:numRef>
              <c:f>'T0,T3 Avg'!$C$2:$C$9</c:f>
              <c:numCache>
                <c:formatCode>0.0</c:formatCode>
                <c:ptCount val="8"/>
                <c:pt idx="0">
                  <c:v>16.2</c:v>
                </c:pt>
                <c:pt idx="1">
                  <c:v>10.545454545454545</c:v>
                </c:pt>
                <c:pt idx="2">
                  <c:v>10.818181818181818</c:v>
                </c:pt>
                <c:pt idx="3">
                  <c:v>0.72727272727272729</c:v>
                </c:pt>
                <c:pt idx="4">
                  <c:v>7.9090909090909092</c:v>
                </c:pt>
                <c:pt idx="5">
                  <c:v>28.272727272727273</c:v>
                </c:pt>
                <c:pt idx="6">
                  <c:v>20.454545454545453</c:v>
                </c:pt>
                <c:pt idx="7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1B-C940-87A2-BE855B148208}"/>
            </c:ext>
          </c:extLst>
        </c:ser>
        <c:ser>
          <c:idx val="1"/>
          <c:order val="1"/>
          <c:tx>
            <c:strRef>
              <c:f>'T0,T3 Avg'!$D$1</c:f>
              <c:strCache>
                <c:ptCount val="1"/>
                <c:pt idx="0">
                  <c:v>Dead Coral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'T0,T3 Avg'!$A$2:$B$9</c:f>
              <c:multiLvlStrCache>
                <c:ptCount val="8"/>
                <c:lvl>
                  <c:pt idx="0">
                    <c:v>T0</c:v>
                  </c:pt>
                  <c:pt idx="1">
                    <c:v>T0</c:v>
                  </c:pt>
                  <c:pt idx="2">
                    <c:v>T0</c:v>
                  </c:pt>
                  <c:pt idx="3">
                    <c:v>T0</c:v>
                  </c:pt>
                  <c:pt idx="4">
                    <c:v>T0</c:v>
                  </c:pt>
                  <c:pt idx="5">
                    <c:v>T0</c:v>
                  </c:pt>
                  <c:pt idx="6">
                    <c:v>T0</c:v>
                  </c:pt>
                  <c:pt idx="7">
                    <c:v>T0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Coral Cay</c:v>
                  </c:pt>
                  <c:pt idx="3">
                    <c:v>Pastores</c:v>
                  </c:pt>
                  <c:pt idx="4">
                    <c:v>Popa</c:v>
                  </c:pt>
                  <c:pt idx="5">
                    <c:v>Punta Juan</c:v>
                  </c:pt>
                  <c:pt idx="6">
                    <c:v>Salt Creek</c:v>
                  </c:pt>
                  <c:pt idx="7">
                    <c:v>STRI</c:v>
                  </c:pt>
                </c:lvl>
              </c:multiLvlStrCache>
            </c:multiLvlStrRef>
          </c:cat>
          <c:val>
            <c:numRef>
              <c:f>'T0,T3 Avg'!$D$2:$D$9</c:f>
              <c:numCache>
                <c:formatCode>0.0</c:formatCode>
                <c:ptCount val="8"/>
                <c:pt idx="0">
                  <c:v>0</c:v>
                </c:pt>
                <c:pt idx="1">
                  <c:v>9.0909090909090912E-2</c:v>
                </c:pt>
                <c:pt idx="2">
                  <c:v>9.0909090909090912E-2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9.0909090909090912E-2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1B-C940-87A2-BE855B148208}"/>
            </c:ext>
          </c:extLst>
        </c:ser>
        <c:ser>
          <c:idx val="2"/>
          <c:order val="2"/>
          <c:tx>
            <c:strRef>
              <c:f>'T0,T3 Avg'!$E$1</c:f>
              <c:strCache>
                <c:ptCount val="1"/>
                <c:pt idx="0">
                  <c:v>Soft Coral, Fire Coral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'T0,T3 Avg'!$A$2:$B$9</c:f>
              <c:multiLvlStrCache>
                <c:ptCount val="8"/>
                <c:lvl>
                  <c:pt idx="0">
                    <c:v>T0</c:v>
                  </c:pt>
                  <c:pt idx="1">
                    <c:v>T0</c:v>
                  </c:pt>
                  <c:pt idx="2">
                    <c:v>T0</c:v>
                  </c:pt>
                  <c:pt idx="3">
                    <c:v>T0</c:v>
                  </c:pt>
                  <c:pt idx="4">
                    <c:v>T0</c:v>
                  </c:pt>
                  <c:pt idx="5">
                    <c:v>T0</c:v>
                  </c:pt>
                  <c:pt idx="6">
                    <c:v>T0</c:v>
                  </c:pt>
                  <c:pt idx="7">
                    <c:v>T0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Coral Cay</c:v>
                  </c:pt>
                  <c:pt idx="3">
                    <c:v>Pastores</c:v>
                  </c:pt>
                  <c:pt idx="4">
                    <c:v>Popa</c:v>
                  </c:pt>
                  <c:pt idx="5">
                    <c:v>Punta Juan</c:v>
                  </c:pt>
                  <c:pt idx="6">
                    <c:v>Salt Creek</c:v>
                  </c:pt>
                  <c:pt idx="7">
                    <c:v>STRI</c:v>
                  </c:pt>
                </c:lvl>
              </c:multiLvlStrCache>
            </c:multiLvlStrRef>
          </c:cat>
          <c:val>
            <c:numRef>
              <c:f>'T0,T3 Avg'!$E$2:$E$9</c:f>
              <c:numCache>
                <c:formatCode>0.0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2.2727272727272729</c:v>
                </c:pt>
                <c:pt idx="5">
                  <c:v>14.272727272727273</c:v>
                </c:pt>
                <c:pt idx="6">
                  <c:v>4.3636363636363633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1B-C940-87A2-BE855B148208}"/>
            </c:ext>
          </c:extLst>
        </c:ser>
        <c:ser>
          <c:idx val="3"/>
          <c:order val="3"/>
          <c:tx>
            <c:strRef>
              <c:f>'T0,T3 Avg'!$F$1</c:f>
              <c:strCache>
                <c:ptCount val="1"/>
                <c:pt idx="0">
                  <c:v>Zoanthid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'T0,T3 Avg'!$A$2:$B$9</c:f>
              <c:multiLvlStrCache>
                <c:ptCount val="8"/>
                <c:lvl>
                  <c:pt idx="0">
                    <c:v>T0</c:v>
                  </c:pt>
                  <c:pt idx="1">
                    <c:v>T0</c:v>
                  </c:pt>
                  <c:pt idx="2">
                    <c:v>T0</c:v>
                  </c:pt>
                  <c:pt idx="3">
                    <c:v>T0</c:v>
                  </c:pt>
                  <c:pt idx="4">
                    <c:v>T0</c:v>
                  </c:pt>
                  <c:pt idx="5">
                    <c:v>T0</c:v>
                  </c:pt>
                  <c:pt idx="6">
                    <c:v>T0</c:v>
                  </c:pt>
                  <c:pt idx="7">
                    <c:v>T0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Coral Cay</c:v>
                  </c:pt>
                  <c:pt idx="3">
                    <c:v>Pastores</c:v>
                  </c:pt>
                  <c:pt idx="4">
                    <c:v>Popa</c:v>
                  </c:pt>
                  <c:pt idx="5">
                    <c:v>Punta Juan</c:v>
                  </c:pt>
                  <c:pt idx="6">
                    <c:v>Salt Creek</c:v>
                  </c:pt>
                  <c:pt idx="7">
                    <c:v>STRI</c:v>
                  </c:pt>
                </c:lvl>
              </c:multiLvlStrCache>
            </c:multiLvlStrRef>
          </c:cat>
          <c:val>
            <c:numRef>
              <c:f>'T0,T3 Avg'!$F$2:$F$9</c:f>
              <c:numCache>
                <c:formatCode>0.0</c:formatCode>
                <c:ptCount val="8"/>
                <c:pt idx="0">
                  <c:v>1.7</c:v>
                </c:pt>
                <c:pt idx="1">
                  <c:v>0.18181818181818182</c:v>
                </c:pt>
                <c:pt idx="2">
                  <c:v>1.6363636363636365</c:v>
                </c:pt>
                <c:pt idx="3">
                  <c:v>14.818181818181818</c:v>
                </c:pt>
                <c:pt idx="4">
                  <c:v>0</c:v>
                </c:pt>
                <c:pt idx="5">
                  <c:v>1.1818181818181819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1B-C940-87A2-BE855B148208}"/>
            </c:ext>
          </c:extLst>
        </c:ser>
        <c:ser>
          <c:idx val="4"/>
          <c:order val="4"/>
          <c:tx>
            <c:strRef>
              <c:f>'T0,T3 Avg'!$G$1</c:f>
              <c:strCache>
                <c:ptCount val="1"/>
                <c:pt idx="0">
                  <c:v>Other Invertebrates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'T0,T3 Avg'!$A$2:$B$9</c:f>
              <c:multiLvlStrCache>
                <c:ptCount val="8"/>
                <c:lvl>
                  <c:pt idx="0">
                    <c:v>T0</c:v>
                  </c:pt>
                  <c:pt idx="1">
                    <c:v>T0</c:v>
                  </c:pt>
                  <c:pt idx="2">
                    <c:v>T0</c:v>
                  </c:pt>
                  <c:pt idx="3">
                    <c:v>T0</c:v>
                  </c:pt>
                  <c:pt idx="4">
                    <c:v>T0</c:v>
                  </c:pt>
                  <c:pt idx="5">
                    <c:v>T0</c:v>
                  </c:pt>
                  <c:pt idx="6">
                    <c:v>T0</c:v>
                  </c:pt>
                  <c:pt idx="7">
                    <c:v>T0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Coral Cay</c:v>
                  </c:pt>
                  <c:pt idx="3">
                    <c:v>Pastores</c:v>
                  </c:pt>
                  <c:pt idx="4">
                    <c:v>Popa</c:v>
                  </c:pt>
                  <c:pt idx="5">
                    <c:v>Punta Juan</c:v>
                  </c:pt>
                  <c:pt idx="6">
                    <c:v>Salt Creek</c:v>
                  </c:pt>
                  <c:pt idx="7">
                    <c:v>STRI</c:v>
                  </c:pt>
                </c:lvl>
              </c:multiLvlStrCache>
            </c:multiLvlStrRef>
          </c:cat>
          <c:val>
            <c:numRef>
              <c:f>'T0,T3 Avg'!$G$2:$G$9</c:f>
              <c:numCache>
                <c:formatCode>0.0</c:formatCode>
                <c:ptCount val="8"/>
                <c:pt idx="0">
                  <c:v>4.5999999999999996</c:v>
                </c:pt>
                <c:pt idx="1">
                  <c:v>0.45454545454545453</c:v>
                </c:pt>
                <c:pt idx="2">
                  <c:v>0.45454545454545453</c:v>
                </c:pt>
                <c:pt idx="3">
                  <c:v>4.2727272727272725</c:v>
                </c:pt>
                <c:pt idx="4">
                  <c:v>1.1818181818181819</c:v>
                </c:pt>
                <c:pt idx="5">
                  <c:v>2.7272727272727271</c:v>
                </c:pt>
                <c:pt idx="6">
                  <c:v>0.63636363636363635</c:v>
                </c:pt>
                <c:pt idx="7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1B-C940-87A2-BE855B148208}"/>
            </c:ext>
          </c:extLst>
        </c:ser>
        <c:ser>
          <c:idx val="5"/>
          <c:order val="5"/>
          <c:tx>
            <c:strRef>
              <c:f>'T0,T3 Avg'!$H$1</c:f>
              <c:strCache>
                <c:ptCount val="1"/>
                <c:pt idx="0">
                  <c:v>Sponge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'T0,T3 Avg'!$A$2:$B$9</c:f>
              <c:multiLvlStrCache>
                <c:ptCount val="8"/>
                <c:lvl>
                  <c:pt idx="0">
                    <c:v>T0</c:v>
                  </c:pt>
                  <c:pt idx="1">
                    <c:v>T0</c:v>
                  </c:pt>
                  <c:pt idx="2">
                    <c:v>T0</c:v>
                  </c:pt>
                  <c:pt idx="3">
                    <c:v>T0</c:v>
                  </c:pt>
                  <c:pt idx="4">
                    <c:v>T0</c:v>
                  </c:pt>
                  <c:pt idx="5">
                    <c:v>T0</c:v>
                  </c:pt>
                  <c:pt idx="6">
                    <c:v>T0</c:v>
                  </c:pt>
                  <c:pt idx="7">
                    <c:v>T0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Coral Cay</c:v>
                  </c:pt>
                  <c:pt idx="3">
                    <c:v>Pastores</c:v>
                  </c:pt>
                  <c:pt idx="4">
                    <c:v>Popa</c:v>
                  </c:pt>
                  <c:pt idx="5">
                    <c:v>Punta Juan</c:v>
                  </c:pt>
                  <c:pt idx="6">
                    <c:v>Salt Creek</c:v>
                  </c:pt>
                  <c:pt idx="7">
                    <c:v>STRI</c:v>
                  </c:pt>
                </c:lvl>
              </c:multiLvlStrCache>
            </c:multiLvlStrRef>
          </c:cat>
          <c:val>
            <c:numRef>
              <c:f>'T0,T3 Avg'!$H$2:$H$9</c:f>
              <c:numCache>
                <c:formatCode>0.0</c:formatCode>
                <c:ptCount val="8"/>
                <c:pt idx="0">
                  <c:v>18.100000000000001</c:v>
                </c:pt>
                <c:pt idx="1">
                  <c:v>7.0909090909090908</c:v>
                </c:pt>
                <c:pt idx="2">
                  <c:v>2.9090909090909092</c:v>
                </c:pt>
                <c:pt idx="3">
                  <c:v>39.909090909090907</c:v>
                </c:pt>
                <c:pt idx="4">
                  <c:v>4.8181818181818183</c:v>
                </c:pt>
                <c:pt idx="5">
                  <c:v>14.636363636363637</c:v>
                </c:pt>
                <c:pt idx="6">
                  <c:v>4.5454545454545459</c:v>
                </c:pt>
                <c:pt idx="7">
                  <c:v>34.5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01B-C940-87A2-BE855B148208}"/>
            </c:ext>
          </c:extLst>
        </c:ser>
        <c:ser>
          <c:idx val="6"/>
          <c:order val="6"/>
          <c:tx>
            <c:strRef>
              <c:f>'T0,T3 Avg'!$I$1</c:f>
              <c:strCache>
                <c:ptCount val="1"/>
                <c:pt idx="0">
                  <c:v>CCA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'T0,T3 Avg'!$A$2:$B$9</c:f>
              <c:multiLvlStrCache>
                <c:ptCount val="8"/>
                <c:lvl>
                  <c:pt idx="0">
                    <c:v>T0</c:v>
                  </c:pt>
                  <c:pt idx="1">
                    <c:v>T0</c:v>
                  </c:pt>
                  <c:pt idx="2">
                    <c:v>T0</c:v>
                  </c:pt>
                  <c:pt idx="3">
                    <c:v>T0</c:v>
                  </c:pt>
                  <c:pt idx="4">
                    <c:v>T0</c:v>
                  </c:pt>
                  <c:pt idx="5">
                    <c:v>T0</c:v>
                  </c:pt>
                  <c:pt idx="6">
                    <c:v>T0</c:v>
                  </c:pt>
                  <c:pt idx="7">
                    <c:v>T0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Coral Cay</c:v>
                  </c:pt>
                  <c:pt idx="3">
                    <c:v>Pastores</c:v>
                  </c:pt>
                  <c:pt idx="4">
                    <c:v>Popa</c:v>
                  </c:pt>
                  <c:pt idx="5">
                    <c:v>Punta Juan</c:v>
                  </c:pt>
                  <c:pt idx="6">
                    <c:v>Salt Creek</c:v>
                  </c:pt>
                  <c:pt idx="7">
                    <c:v>STRI</c:v>
                  </c:pt>
                </c:lvl>
              </c:multiLvlStrCache>
            </c:multiLvlStrRef>
          </c:cat>
          <c:val>
            <c:numRef>
              <c:f>'T0,T3 Avg'!$I$2:$I$9</c:f>
              <c:numCache>
                <c:formatCode>0.0</c:formatCode>
                <c:ptCount val="8"/>
                <c:pt idx="0">
                  <c:v>1.3</c:v>
                </c:pt>
                <c:pt idx="1">
                  <c:v>1.4545454545454546</c:v>
                </c:pt>
                <c:pt idx="2">
                  <c:v>25</c:v>
                </c:pt>
                <c:pt idx="3">
                  <c:v>0</c:v>
                </c:pt>
                <c:pt idx="4">
                  <c:v>8.0909090909090917</c:v>
                </c:pt>
                <c:pt idx="5">
                  <c:v>9.454545454545455</c:v>
                </c:pt>
                <c:pt idx="6">
                  <c:v>6.7272727272727275</c:v>
                </c:pt>
                <c:pt idx="7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1B-C940-87A2-BE855B148208}"/>
            </c:ext>
          </c:extLst>
        </c:ser>
        <c:ser>
          <c:idx val="7"/>
          <c:order val="7"/>
          <c:tx>
            <c:strRef>
              <c:f>'T0,T3 Avg'!$J$1</c:f>
              <c:strCache>
                <c:ptCount val="1"/>
                <c:pt idx="0">
                  <c:v>Macroalgae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'T0,T3 Avg'!$A$2:$B$9</c:f>
              <c:multiLvlStrCache>
                <c:ptCount val="8"/>
                <c:lvl>
                  <c:pt idx="0">
                    <c:v>T0</c:v>
                  </c:pt>
                  <c:pt idx="1">
                    <c:v>T0</c:v>
                  </c:pt>
                  <c:pt idx="2">
                    <c:v>T0</c:v>
                  </c:pt>
                  <c:pt idx="3">
                    <c:v>T0</c:v>
                  </c:pt>
                  <c:pt idx="4">
                    <c:v>T0</c:v>
                  </c:pt>
                  <c:pt idx="5">
                    <c:v>T0</c:v>
                  </c:pt>
                  <c:pt idx="6">
                    <c:v>T0</c:v>
                  </c:pt>
                  <c:pt idx="7">
                    <c:v>T0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Coral Cay</c:v>
                  </c:pt>
                  <c:pt idx="3">
                    <c:v>Pastores</c:v>
                  </c:pt>
                  <c:pt idx="4">
                    <c:v>Popa</c:v>
                  </c:pt>
                  <c:pt idx="5">
                    <c:v>Punta Juan</c:v>
                  </c:pt>
                  <c:pt idx="6">
                    <c:v>Salt Creek</c:v>
                  </c:pt>
                  <c:pt idx="7">
                    <c:v>STRI</c:v>
                  </c:pt>
                </c:lvl>
              </c:multiLvlStrCache>
            </c:multiLvlStrRef>
          </c:cat>
          <c:val>
            <c:numRef>
              <c:f>'T0,T3 Avg'!$J$2:$J$9</c:f>
              <c:numCache>
                <c:formatCode>0.0</c:formatCode>
                <c:ptCount val="8"/>
                <c:pt idx="0">
                  <c:v>9.3000000000000007</c:v>
                </c:pt>
                <c:pt idx="1">
                  <c:v>16.636363636363637</c:v>
                </c:pt>
                <c:pt idx="2">
                  <c:v>43.363636363636367</c:v>
                </c:pt>
                <c:pt idx="3">
                  <c:v>0.81818181818181823</c:v>
                </c:pt>
                <c:pt idx="4">
                  <c:v>39.727272727272727</c:v>
                </c:pt>
                <c:pt idx="5">
                  <c:v>3.5454545454545454</c:v>
                </c:pt>
                <c:pt idx="6">
                  <c:v>43.272727272727273</c:v>
                </c:pt>
                <c:pt idx="7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01B-C940-87A2-BE855B148208}"/>
            </c:ext>
          </c:extLst>
        </c:ser>
        <c:ser>
          <c:idx val="8"/>
          <c:order val="8"/>
          <c:tx>
            <c:strRef>
              <c:f>'T0,T3 Avg'!$K$1</c:f>
              <c:strCache>
                <c:ptCount val="1"/>
                <c:pt idx="0">
                  <c:v>Substrate (Rubble, sand)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'T0,T3 Avg'!$A$2:$B$9</c:f>
              <c:multiLvlStrCache>
                <c:ptCount val="8"/>
                <c:lvl>
                  <c:pt idx="0">
                    <c:v>T0</c:v>
                  </c:pt>
                  <c:pt idx="1">
                    <c:v>T0</c:v>
                  </c:pt>
                  <c:pt idx="2">
                    <c:v>T0</c:v>
                  </c:pt>
                  <c:pt idx="3">
                    <c:v>T0</c:v>
                  </c:pt>
                  <c:pt idx="4">
                    <c:v>T0</c:v>
                  </c:pt>
                  <c:pt idx="5">
                    <c:v>T0</c:v>
                  </c:pt>
                  <c:pt idx="6">
                    <c:v>T0</c:v>
                  </c:pt>
                  <c:pt idx="7">
                    <c:v>T0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Coral Cay</c:v>
                  </c:pt>
                  <c:pt idx="3">
                    <c:v>Pastores</c:v>
                  </c:pt>
                  <c:pt idx="4">
                    <c:v>Popa</c:v>
                  </c:pt>
                  <c:pt idx="5">
                    <c:v>Punta Juan</c:v>
                  </c:pt>
                  <c:pt idx="6">
                    <c:v>Salt Creek</c:v>
                  </c:pt>
                  <c:pt idx="7">
                    <c:v>STRI</c:v>
                  </c:pt>
                </c:lvl>
              </c:multiLvlStrCache>
            </c:multiLvlStrRef>
          </c:cat>
          <c:val>
            <c:numRef>
              <c:f>'T0,T3 Avg'!$K$2:$K$9</c:f>
              <c:numCache>
                <c:formatCode>0.0</c:formatCode>
                <c:ptCount val="8"/>
                <c:pt idx="0">
                  <c:v>32.450000000000003</c:v>
                </c:pt>
                <c:pt idx="1">
                  <c:v>61.727272727272727</c:v>
                </c:pt>
                <c:pt idx="2">
                  <c:v>0</c:v>
                </c:pt>
                <c:pt idx="3">
                  <c:v>32.636363636363633</c:v>
                </c:pt>
                <c:pt idx="4">
                  <c:v>0</c:v>
                </c:pt>
                <c:pt idx="5">
                  <c:v>14.545454545454545</c:v>
                </c:pt>
                <c:pt idx="6">
                  <c:v>1.2727272727272727</c:v>
                </c:pt>
                <c:pt idx="7">
                  <c:v>18.8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1B-C940-87A2-BE855B1482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67908191"/>
        <c:axId val="1061557567"/>
      </c:barChart>
      <c:catAx>
        <c:axId val="106790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1557567"/>
        <c:crosses val="autoZero"/>
        <c:auto val="1"/>
        <c:lblAlgn val="ctr"/>
        <c:lblOffset val="100"/>
        <c:noMultiLvlLbl val="0"/>
      </c:catAx>
      <c:valAx>
        <c:axId val="1061557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9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1496745624957216E-2"/>
          <c:y val="0.88782370953630796"/>
          <c:w val="0.96142767791144412"/>
          <c:h val="0.101065179352580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T3</a:t>
            </a:r>
          </a:p>
        </c:rich>
      </c:tx>
      <c:layout>
        <c:manualLayout>
          <c:xMode val="edge"/>
          <c:yMode val="edge"/>
          <c:x val="0.482585275675458"/>
          <c:y val="1.48148148148148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v>Live Hard Coral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'T0,T3 Avg'!$A$10:$B$20</c:f>
              <c:multiLvlStrCache>
                <c:ptCount val="11"/>
                <c:lvl>
                  <c:pt idx="0">
                    <c:v>T3</c:v>
                  </c:pt>
                  <c:pt idx="1">
                    <c:v>T3</c:v>
                  </c:pt>
                  <c:pt idx="2">
                    <c:v>T3</c:v>
                  </c:pt>
                  <c:pt idx="3">
                    <c:v>T3</c:v>
                  </c:pt>
                  <c:pt idx="4">
                    <c:v>T3</c:v>
                  </c:pt>
                  <c:pt idx="5">
                    <c:v>T3</c:v>
                  </c:pt>
                  <c:pt idx="6">
                    <c:v>T3</c:v>
                  </c:pt>
                  <c:pt idx="7">
                    <c:v>T3</c:v>
                  </c:pt>
                  <c:pt idx="8">
                    <c:v>T3</c:v>
                  </c:pt>
                  <c:pt idx="9">
                    <c:v>T3</c:v>
                  </c:pt>
                  <c:pt idx="10">
                    <c:v>T3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Popa</c:v>
                  </c:pt>
                  <c:pt idx="8">
                    <c:v>Punta Juan</c:v>
                  </c:pt>
                  <c:pt idx="9">
                    <c:v>Salt Creek</c:v>
                  </c:pt>
                  <c:pt idx="10">
                    <c:v>STRI</c:v>
                  </c:pt>
                </c:lvl>
              </c:multiLvlStrCache>
            </c:multiLvlStrRef>
          </c:cat>
          <c:val>
            <c:numRef>
              <c:f>'T0,T3 Avg'!$C$10:$C$20</c:f>
              <c:numCache>
                <c:formatCode>0.0</c:formatCode>
                <c:ptCount val="11"/>
                <c:pt idx="0">
                  <c:v>4.3</c:v>
                </c:pt>
                <c:pt idx="1">
                  <c:v>10.1</c:v>
                </c:pt>
                <c:pt idx="2">
                  <c:v>12.5</c:v>
                </c:pt>
                <c:pt idx="3">
                  <c:v>10.636363636363637</c:v>
                </c:pt>
                <c:pt idx="4">
                  <c:v>32.18181818181818</c:v>
                </c:pt>
                <c:pt idx="5">
                  <c:v>32.18181818181818</c:v>
                </c:pt>
                <c:pt idx="6">
                  <c:v>0.72727272727272729</c:v>
                </c:pt>
                <c:pt idx="7">
                  <c:v>8.454545454545455</c:v>
                </c:pt>
                <c:pt idx="8">
                  <c:v>13.181818181818182</c:v>
                </c:pt>
                <c:pt idx="9">
                  <c:v>18.272727272727273</c:v>
                </c:pt>
                <c:pt idx="10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85-CD44-94B3-547C0232C9C6}"/>
            </c:ext>
          </c:extLst>
        </c:ser>
        <c:ser>
          <c:idx val="1"/>
          <c:order val="1"/>
          <c:tx>
            <c:v>Dead Coral</c:v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'T0,T3 Avg'!$A$10:$B$20</c:f>
              <c:multiLvlStrCache>
                <c:ptCount val="11"/>
                <c:lvl>
                  <c:pt idx="0">
                    <c:v>T3</c:v>
                  </c:pt>
                  <c:pt idx="1">
                    <c:v>T3</c:v>
                  </c:pt>
                  <c:pt idx="2">
                    <c:v>T3</c:v>
                  </c:pt>
                  <c:pt idx="3">
                    <c:v>T3</c:v>
                  </c:pt>
                  <c:pt idx="4">
                    <c:v>T3</c:v>
                  </c:pt>
                  <c:pt idx="5">
                    <c:v>T3</c:v>
                  </c:pt>
                  <c:pt idx="6">
                    <c:v>T3</c:v>
                  </c:pt>
                  <c:pt idx="7">
                    <c:v>T3</c:v>
                  </c:pt>
                  <c:pt idx="8">
                    <c:v>T3</c:v>
                  </c:pt>
                  <c:pt idx="9">
                    <c:v>T3</c:v>
                  </c:pt>
                  <c:pt idx="10">
                    <c:v>T3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Popa</c:v>
                  </c:pt>
                  <c:pt idx="8">
                    <c:v>Punta Juan</c:v>
                  </c:pt>
                  <c:pt idx="9">
                    <c:v>Salt Creek</c:v>
                  </c:pt>
                  <c:pt idx="10">
                    <c:v>STRI</c:v>
                  </c:pt>
                </c:lvl>
              </c:multiLvlStrCache>
            </c:multiLvlStrRef>
          </c:cat>
          <c:val>
            <c:numRef>
              <c:f>'T0,T3 Avg'!$D$10:$D$20</c:f>
              <c:numCache>
                <c:formatCode>0.0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85-CD44-94B3-547C0232C9C6}"/>
            </c:ext>
          </c:extLst>
        </c:ser>
        <c:ser>
          <c:idx val="2"/>
          <c:order val="2"/>
          <c:tx>
            <c:v>Soft Coral, Fire Coral</c:v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'T0,T3 Avg'!$A$10:$B$20</c:f>
              <c:multiLvlStrCache>
                <c:ptCount val="11"/>
                <c:lvl>
                  <c:pt idx="0">
                    <c:v>T3</c:v>
                  </c:pt>
                  <c:pt idx="1">
                    <c:v>T3</c:v>
                  </c:pt>
                  <c:pt idx="2">
                    <c:v>T3</c:v>
                  </c:pt>
                  <c:pt idx="3">
                    <c:v>T3</c:v>
                  </c:pt>
                  <c:pt idx="4">
                    <c:v>T3</c:v>
                  </c:pt>
                  <c:pt idx="5">
                    <c:v>T3</c:v>
                  </c:pt>
                  <c:pt idx="6">
                    <c:v>T3</c:v>
                  </c:pt>
                  <c:pt idx="7">
                    <c:v>T3</c:v>
                  </c:pt>
                  <c:pt idx="8">
                    <c:v>T3</c:v>
                  </c:pt>
                  <c:pt idx="9">
                    <c:v>T3</c:v>
                  </c:pt>
                  <c:pt idx="10">
                    <c:v>T3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Popa</c:v>
                  </c:pt>
                  <c:pt idx="8">
                    <c:v>Punta Juan</c:v>
                  </c:pt>
                  <c:pt idx="9">
                    <c:v>Salt Creek</c:v>
                  </c:pt>
                  <c:pt idx="10">
                    <c:v>STRI</c:v>
                  </c:pt>
                </c:lvl>
              </c:multiLvlStrCache>
            </c:multiLvlStrRef>
          </c:cat>
          <c:val>
            <c:numRef>
              <c:f>'T0,T3 Avg'!$E$10:$E$20</c:f>
              <c:numCache>
                <c:formatCode>0.0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1.9545454545454546</c:v>
                </c:pt>
                <c:pt idx="3">
                  <c:v>4.3636363636363633</c:v>
                </c:pt>
                <c:pt idx="4">
                  <c:v>2.0909090909090908</c:v>
                </c:pt>
                <c:pt idx="5">
                  <c:v>2.0909090909090908</c:v>
                </c:pt>
                <c:pt idx="6">
                  <c:v>0</c:v>
                </c:pt>
                <c:pt idx="7">
                  <c:v>1.3636363636363635</c:v>
                </c:pt>
                <c:pt idx="8">
                  <c:v>16.363636363636363</c:v>
                </c:pt>
                <c:pt idx="9">
                  <c:v>3.3636363636363638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85-CD44-94B3-547C0232C9C6}"/>
            </c:ext>
          </c:extLst>
        </c:ser>
        <c:ser>
          <c:idx val="3"/>
          <c:order val="3"/>
          <c:tx>
            <c:v>Zoanthid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'T0,T3 Avg'!$A$10:$B$20</c:f>
              <c:multiLvlStrCache>
                <c:ptCount val="11"/>
                <c:lvl>
                  <c:pt idx="0">
                    <c:v>T3</c:v>
                  </c:pt>
                  <c:pt idx="1">
                    <c:v>T3</c:v>
                  </c:pt>
                  <c:pt idx="2">
                    <c:v>T3</c:v>
                  </c:pt>
                  <c:pt idx="3">
                    <c:v>T3</c:v>
                  </c:pt>
                  <c:pt idx="4">
                    <c:v>T3</c:v>
                  </c:pt>
                  <c:pt idx="5">
                    <c:v>T3</c:v>
                  </c:pt>
                  <c:pt idx="6">
                    <c:v>T3</c:v>
                  </c:pt>
                  <c:pt idx="7">
                    <c:v>T3</c:v>
                  </c:pt>
                  <c:pt idx="8">
                    <c:v>T3</c:v>
                  </c:pt>
                  <c:pt idx="9">
                    <c:v>T3</c:v>
                  </c:pt>
                  <c:pt idx="10">
                    <c:v>T3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Popa</c:v>
                  </c:pt>
                  <c:pt idx="8">
                    <c:v>Punta Juan</c:v>
                  </c:pt>
                  <c:pt idx="9">
                    <c:v>Salt Creek</c:v>
                  </c:pt>
                  <c:pt idx="10">
                    <c:v>STRI</c:v>
                  </c:pt>
                </c:lvl>
              </c:multiLvlStrCache>
            </c:multiLvlStrRef>
          </c:cat>
          <c:val>
            <c:numRef>
              <c:f>'T0,T3 Avg'!$F$10:$F$20</c:f>
              <c:numCache>
                <c:formatCode>0.0</c:formatCode>
                <c:ptCount val="11"/>
                <c:pt idx="0">
                  <c:v>1.05</c:v>
                </c:pt>
                <c:pt idx="1">
                  <c:v>0.4</c:v>
                </c:pt>
                <c:pt idx="2">
                  <c:v>7.4545454545454541</c:v>
                </c:pt>
                <c:pt idx="3">
                  <c:v>3.1818181818181817</c:v>
                </c:pt>
                <c:pt idx="4">
                  <c:v>0.81818181818181823</c:v>
                </c:pt>
                <c:pt idx="5">
                  <c:v>0.81818181818181823</c:v>
                </c:pt>
                <c:pt idx="6">
                  <c:v>16.181818181818183</c:v>
                </c:pt>
                <c:pt idx="7">
                  <c:v>0</c:v>
                </c:pt>
                <c:pt idx="8">
                  <c:v>1.6363636363636365</c:v>
                </c:pt>
                <c:pt idx="9">
                  <c:v>0.36363636363636365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85-CD44-94B3-547C0232C9C6}"/>
            </c:ext>
          </c:extLst>
        </c:ser>
        <c:ser>
          <c:idx val="4"/>
          <c:order val="4"/>
          <c:tx>
            <c:v>Other Invertebrate</c:v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'T0,T3 Avg'!$A$10:$B$20</c:f>
              <c:multiLvlStrCache>
                <c:ptCount val="11"/>
                <c:lvl>
                  <c:pt idx="0">
                    <c:v>T3</c:v>
                  </c:pt>
                  <c:pt idx="1">
                    <c:v>T3</c:v>
                  </c:pt>
                  <c:pt idx="2">
                    <c:v>T3</c:v>
                  </c:pt>
                  <c:pt idx="3">
                    <c:v>T3</c:v>
                  </c:pt>
                  <c:pt idx="4">
                    <c:v>T3</c:v>
                  </c:pt>
                  <c:pt idx="5">
                    <c:v>T3</c:v>
                  </c:pt>
                  <c:pt idx="6">
                    <c:v>T3</c:v>
                  </c:pt>
                  <c:pt idx="7">
                    <c:v>T3</c:v>
                  </c:pt>
                  <c:pt idx="8">
                    <c:v>T3</c:v>
                  </c:pt>
                  <c:pt idx="9">
                    <c:v>T3</c:v>
                  </c:pt>
                  <c:pt idx="10">
                    <c:v>T3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Popa</c:v>
                  </c:pt>
                  <c:pt idx="8">
                    <c:v>Punta Juan</c:v>
                  </c:pt>
                  <c:pt idx="9">
                    <c:v>Salt Creek</c:v>
                  </c:pt>
                  <c:pt idx="10">
                    <c:v>STRI</c:v>
                  </c:pt>
                </c:lvl>
              </c:multiLvlStrCache>
            </c:multiLvlStrRef>
          </c:cat>
          <c:val>
            <c:numRef>
              <c:f>'T0,T3 Avg'!$G$10:$G$20</c:f>
              <c:numCache>
                <c:formatCode>0.0</c:formatCode>
                <c:ptCount val="11"/>
                <c:pt idx="0">
                  <c:v>5.4</c:v>
                </c:pt>
                <c:pt idx="1">
                  <c:v>0</c:v>
                </c:pt>
                <c:pt idx="2">
                  <c:v>2.8181818181818183</c:v>
                </c:pt>
                <c:pt idx="3">
                  <c:v>0.54545454545454541</c:v>
                </c:pt>
                <c:pt idx="4">
                  <c:v>0.54545454545454541</c:v>
                </c:pt>
                <c:pt idx="5">
                  <c:v>0.54545454545454541</c:v>
                </c:pt>
                <c:pt idx="6">
                  <c:v>4</c:v>
                </c:pt>
                <c:pt idx="7">
                  <c:v>0.72727272727272729</c:v>
                </c:pt>
                <c:pt idx="8">
                  <c:v>3.4545454545454546</c:v>
                </c:pt>
                <c:pt idx="9">
                  <c:v>0.54545454545454541</c:v>
                </c:pt>
                <c:pt idx="10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785-CD44-94B3-547C0232C9C6}"/>
            </c:ext>
          </c:extLst>
        </c:ser>
        <c:ser>
          <c:idx val="5"/>
          <c:order val="5"/>
          <c:tx>
            <c:v>Sponge</c:v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'T0,T3 Avg'!$A$10:$B$20</c:f>
              <c:multiLvlStrCache>
                <c:ptCount val="11"/>
                <c:lvl>
                  <c:pt idx="0">
                    <c:v>T3</c:v>
                  </c:pt>
                  <c:pt idx="1">
                    <c:v>T3</c:v>
                  </c:pt>
                  <c:pt idx="2">
                    <c:v>T3</c:v>
                  </c:pt>
                  <c:pt idx="3">
                    <c:v>T3</c:v>
                  </c:pt>
                  <c:pt idx="4">
                    <c:v>T3</c:v>
                  </c:pt>
                  <c:pt idx="5">
                    <c:v>T3</c:v>
                  </c:pt>
                  <c:pt idx="6">
                    <c:v>T3</c:v>
                  </c:pt>
                  <c:pt idx="7">
                    <c:v>T3</c:v>
                  </c:pt>
                  <c:pt idx="8">
                    <c:v>T3</c:v>
                  </c:pt>
                  <c:pt idx="9">
                    <c:v>T3</c:v>
                  </c:pt>
                  <c:pt idx="10">
                    <c:v>T3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Popa</c:v>
                  </c:pt>
                  <c:pt idx="8">
                    <c:v>Punta Juan</c:v>
                  </c:pt>
                  <c:pt idx="9">
                    <c:v>Salt Creek</c:v>
                  </c:pt>
                  <c:pt idx="10">
                    <c:v>STRI</c:v>
                  </c:pt>
                </c:lvl>
              </c:multiLvlStrCache>
            </c:multiLvlStrRef>
          </c:cat>
          <c:val>
            <c:numRef>
              <c:f>'T0,T3 Avg'!$H$10:$H$20</c:f>
              <c:numCache>
                <c:formatCode>0.0</c:formatCode>
                <c:ptCount val="11"/>
                <c:pt idx="0">
                  <c:v>13.65</c:v>
                </c:pt>
                <c:pt idx="1">
                  <c:v>6.4</c:v>
                </c:pt>
                <c:pt idx="2">
                  <c:v>12.272727272727273</c:v>
                </c:pt>
                <c:pt idx="3">
                  <c:v>2.1818181818181817</c:v>
                </c:pt>
                <c:pt idx="4">
                  <c:v>4.2727272727272725</c:v>
                </c:pt>
                <c:pt idx="5">
                  <c:v>4.2727272727272725</c:v>
                </c:pt>
                <c:pt idx="6">
                  <c:v>37.636363636363633</c:v>
                </c:pt>
                <c:pt idx="7">
                  <c:v>1.0909090909090908</c:v>
                </c:pt>
                <c:pt idx="8">
                  <c:v>10.636363636363637</c:v>
                </c:pt>
                <c:pt idx="9">
                  <c:v>1.4545454545454546</c:v>
                </c:pt>
                <c:pt idx="10">
                  <c:v>23.5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85-CD44-94B3-547C0232C9C6}"/>
            </c:ext>
          </c:extLst>
        </c:ser>
        <c:ser>
          <c:idx val="6"/>
          <c:order val="6"/>
          <c:tx>
            <c:v>CCA</c:v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'T0,T3 Avg'!$A$10:$B$20</c:f>
              <c:multiLvlStrCache>
                <c:ptCount val="11"/>
                <c:lvl>
                  <c:pt idx="0">
                    <c:v>T3</c:v>
                  </c:pt>
                  <c:pt idx="1">
                    <c:v>T3</c:v>
                  </c:pt>
                  <c:pt idx="2">
                    <c:v>T3</c:v>
                  </c:pt>
                  <c:pt idx="3">
                    <c:v>T3</c:v>
                  </c:pt>
                  <c:pt idx="4">
                    <c:v>T3</c:v>
                  </c:pt>
                  <c:pt idx="5">
                    <c:v>T3</c:v>
                  </c:pt>
                  <c:pt idx="6">
                    <c:v>T3</c:v>
                  </c:pt>
                  <c:pt idx="7">
                    <c:v>T3</c:v>
                  </c:pt>
                  <c:pt idx="8">
                    <c:v>T3</c:v>
                  </c:pt>
                  <c:pt idx="9">
                    <c:v>T3</c:v>
                  </c:pt>
                  <c:pt idx="10">
                    <c:v>T3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Popa</c:v>
                  </c:pt>
                  <c:pt idx="8">
                    <c:v>Punta Juan</c:v>
                  </c:pt>
                  <c:pt idx="9">
                    <c:v>Salt Creek</c:v>
                  </c:pt>
                  <c:pt idx="10">
                    <c:v>STRI</c:v>
                  </c:pt>
                </c:lvl>
              </c:multiLvlStrCache>
            </c:multiLvlStrRef>
          </c:cat>
          <c:val>
            <c:numRef>
              <c:f>'T0,T3 Avg'!$I$10:$I$20</c:f>
              <c:numCache>
                <c:formatCode>0.0</c:formatCode>
                <c:ptCount val="11"/>
                <c:pt idx="0">
                  <c:v>0.3</c:v>
                </c:pt>
                <c:pt idx="1">
                  <c:v>0.5</c:v>
                </c:pt>
                <c:pt idx="2">
                  <c:v>6.1363636363636367</c:v>
                </c:pt>
                <c:pt idx="3">
                  <c:v>19.818181818181817</c:v>
                </c:pt>
                <c:pt idx="4">
                  <c:v>17.181818181818183</c:v>
                </c:pt>
                <c:pt idx="5">
                  <c:v>17.181818181818183</c:v>
                </c:pt>
                <c:pt idx="6">
                  <c:v>0.36363636363636365</c:v>
                </c:pt>
                <c:pt idx="7">
                  <c:v>8.3636363636363633</c:v>
                </c:pt>
                <c:pt idx="8">
                  <c:v>2.8181818181818183</c:v>
                </c:pt>
                <c:pt idx="9">
                  <c:v>9.0909090909090917</c:v>
                </c:pt>
                <c:pt idx="10">
                  <c:v>9.1999999999999993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85-CD44-94B3-547C0232C9C6}"/>
            </c:ext>
          </c:extLst>
        </c:ser>
        <c:ser>
          <c:idx val="7"/>
          <c:order val="7"/>
          <c:tx>
            <c:v>Macroalgae</c:v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'T0,T3 Avg'!$A$10:$B$20</c:f>
              <c:multiLvlStrCache>
                <c:ptCount val="11"/>
                <c:lvl>
                  <c:pt idx="0">
                    <c:v>T3</c:v>
                  </c:pt>
                  <c:pt idx="1">
                    <c:v>T3</c:v>
                  </c:pt>
                  <c:pt idx="2">
                    <c:v>T3</c:v>
                  </c:pt>
                  <c:pt idx="3">
                    <c:v>T3</c:v>
                  </c:pt>
                  <c:pt idx="4">
                    <c:v>T3</c:v>
                  </c:pt>
                  <c:pt idx="5">
                    <c:v>T3</c:v>
                  </c:pt>
                  <c:pt idx="6">
                    <c:v>T3</c:v>
                  </c:pt>
                  <c:pt idx="7">
                    <c:v>T3</c:v>
                  </c:pt>
                  <c:pt idx="8">
                    <c:v>T3</c:v>
                  </c:pt>
                  <c:pt idx="9">
                    <c:v>T3</c:v>
                  </c:pt>
                  <c:pt idx="10">
                    <c:v>T3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Popa</c:v>
                  </c:pt>
                  <c:pt idx="8">
                    <c:v>Punta Juan</c:v>
                  </c:pt>
                  <c:pt idx="9">
                    <c:v>Salt Creek</c:v>
                  </c:pt>
                  <c:pt idx="10">
                    <c:v>STRI</c:v>
                  </c:pt>
                </c:lvl>
              </c:multiLvlStrCache>
            </c:multiLvlStrRef>
          </c:cat>
          <c:val>
            <c:numRef>
              <c:f>'T0,T3 Avg'!$J$10:$J$20</c:f>
              <c:numCache>
                <c:formatCode>0.0</c:formatCode>
                <c:ptCount val="11"/>
                <c:pt idx="0">
                  <c:v>14.6</c:v>
                </c:pt>
                <c:pt idx="1">
                  <c:v>17.3</c:v>
                </c:pt>
                <c:pt idx="2">
                  <c:v>8.045454545454545</c:v>
                </c:pt>
                <c:pt idx="3">
                  <c:v>41.363636363636367</c:v>
                </c:pt>
                <c:pt idx="4">
                  <c:v>12</c:v>
                </c:pt>
                <c:pt idx="5">
                  <c:v>12</c:v>
                </c:pt>
                <c:pt idx="6">
                  <c:v>1.5454545454545454</c:v>
                </c:pt>
                <c:pt idx="7">
                  <c:v>54.545454545454547</c:v>
                </c:pt>
                <c:pt idx="8">
                  <c:v>8.7272727272727266</c:v>
                </c:pt>
                <c:pt idx="9">
                  <c:v>42.363636363636367</c:v>
                </c:pt>
                <c:pt idx="10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785-CD44-94B3-547C0232C9C6}"/>
            </c:ext>
          </c:extLst>
        </c:ser>
        <c:ser>
          <c:idx val="8"/>
          <c:order val="8"/>
          <c:tx>
            <c:v>Substrate (Rubble, sand)</c:v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'T0,T3 Avg'!$A$10:$B$20</c:f>
              <c:multiLvlStrCache>
                <c:ptCount val="11"/>
                <c:lvl>
                  <c:pt idx="0">
                    <c:v>T3</c:v>
                  </c:pt>
                  <c:pt idx="1">
                    <c:v>T3</c:v>
                  </c:pt>
                  <c:pt idx="2">
                    <c:v>T3</c:v>
                  </c:pt>
                  <c:pt idx="3">
                    <c:v>T3</c:v>
                  </c:pt>
                  <c:pt idx="4">
                    <c:v>T3</c:v>
                  </c:pt>
                  <c:pt idx="5">
                    <c:v>T3</c:v>
                  </c:pt>
                  <c:pt idx="6">
                    <c:v>T3</c:v>
                  </c:pt>
                  <c:pt idx="7">
                    <c:v>T3</c:v>
                  </c:pt>
                  <c:pt idx="8">
                    <c:v>T3</c:v>
                  </c:pt>
                  <c:pt idx="9">
                    <c:v>T3</c:v>
                  </c:pt>
                  <c:pt idx="10">
                    <c:v>T3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Popa</c:v>
                  </c:pt>
                  <c:pt idx="8">
                    <c:v>Punta Juan</c:v>
                  </c:pt>
                  <c:pt idx="9">
                    <c:v>Salt Creek</c:v>
                  </c:pt>
                  <c:pt idx="10">
                    <c:v>STRI</c:v>
                  </c:pt>
                </c:lvl>
              </c:multiLvlStrCache>
            </c:multiLvlStrRef>
          </c:cat>
          <c:val>
            <c:numRef>
              <c:f>'T0,T3 Avg'!$K$10:$K$20</c:f>
              <c:numCache>
                <c:formatCode>0.0</c:formatCode>
                <c:ptCount val="11"/>
                <c:pt idx="0">
                  <c:v>44.85</c:v>
                </c:pt>
                <c:pt idx="1">
                  <c:v>60.3</c:v>
                </c:pt>
                <c:pt idx="2">
                  <c:v>36.545454545454547</c:v>
                </c:pt>
                <c:pt idx="3">
                  <c:v>0</c:v>
                </c:pt>
                <c:pt idx="4">
                  <c:v>1.0909090909090908</c:v>
                </c:pt>
                <c:pt idx="5">
                  <c:v>1.0909090909090908</c:v>
                </c:pt>
                <c:pt idx="6">
                  <c:v>34.909090909090907</c:v>
                </c:pt>
                <c:pt idx="7">
                  <c:v>0</c:v>
                </c:pt>
                <c:pt idx="8">
                  <c:v>21.545454545454547</c:v>
                </c:pt>
                <c:pt idx="9">
                  <c:v>4.8181818181818183</c:v>
                </c:pt>
                <c:pt idx="10">
                  <c:v>34.200000000000003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85-CD44-94B3-547C0232C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18310895"/>
        <c:axId val="879672895"/>
      </c:barChart>
      <c:catAx>
        <c:axId val="1018310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672895"/>
        <c:crosses val="autoZero"/>
        <c:auto val="1"/>
        <c:lblAlgn val="ctr"/>
        <c:lblOffset val="100"/>
        <c:noMultiLvlLbl val="0"/>
      </c:catAx>
      <c:valAx>
        <c:axId val="87967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310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T5</a:t>
            </a:r>
          </a:p>
        </c:rich>
      </c:tx>
      <c:layout>
        <c:manualLayout>
          <c:xMode val="edge"/>
          <c:yMode val="edge"/>
          <c:x val="0.48310506394580832"/>
          <c:y val="1.6666666666666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'T5 Avg'!$C$1</c:f>
              <c:strCache>
                <c:ptCount val="1"/>
                <c:pt idx="0">
                  <c:v>Live Hard Coral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'T5 Avg'!$A$2:$B$14</c:f>
              <c:multiLvlStrCache>
                <c:ptCount val="13"/>
                <c:lvl>
                  <c:pt idx="0">
                    <c:v>T5</c:v>
                  </c:pt>
                  <c:pt idx="1">
                    <c:v>T5</c:v>
                  </c:pt>
                  <c:pt idx="2">
                    <c:v>T5</c:v>
                  </c:pt>
                  <c:pt idx="3">
                    <c:v>T5</c:v>
                  </c:pt>
                  <c:pt idx="4">
                    <c:v>T5</c:v>
                  </c:pt>
                  <c:pt idx="5">
                    <c:v>T5</c:v>
                  </c:pt>
                  <c:pt idx="6">
                    <c:v>T5</c:v>
                  </c:pt>
                  <c:pt idx="7">
                    <c:v>T5</c:v>
                  </c:pt>
                  <c:pt idx="8">
                    <c:v>T5</c:v>
                  </c:pt>
                  <c:pt idx="9">
                    <c:v>T5</c:v>
                  </c:pt>
                  <c:pt idx="10">
                    <c:v>T5</c:v>
                  </c:pt>
                  <c:pt idx="11">
                    <c:v>T5</c:v>
                  </c:pt>
                  <c:pt idx="12">
                    <c:v>T5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'T5 Avg'!$C$2:$C$14</c:f>
              <c:numCache>
                <c:formatCode>0.0</c:formatCode>
                <c:ptCount val="13"/>
                <c:pt idx="0">
                  <c:v>14.9</c:v>
                </c:pt>
                <c:pt idx="1">
                  <c:v>8.6363636363636367</c:v>
                </c:pt>
                <c:pt idx="2">
                  <c:v>1.4545454545454546</c:v>
                </c:pt>
                <c:pt idx="3">
                  <c:v>21.545454545454547</c:v>
                </c:pt>
                <c:pt idx="4">
                  <c:v>9</c:v>
                </c:pt>
                <c:pt idx="5">
                  <c:v>31.363636363636363</c:v>
                </c:pt>
                <c:pt idx="6">
                  <c:v>15.090909090909092</c:v>
                </c:pt>
                <c:pt idx="7">
                  <c:v>0.81818181818181823</c:v>
                </c:pt>
                <c:pt idx="8">
                  <c:v>18.272727272727273</c:v>
                </c:pt>
                <c:pt idx="9">
                  <c:v>7</c:v>
                </c:pt>
                <c:pt idx="10">
                  <c:v>18.09090909090909</c:v>
                </c:pt>
                <c:pt idx="11">
                  <c:v>20.777777777777779</c:v>
                </c:pt>
                <c:pt idx="12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BC-B144-A3AF-6F5623E86EEA}"/>
            </c:ext>
          </c:extLst>
        </c:ser>
        <c:ser>
          <c:idx val="1"/>
          <c:order val="1"/>
          <c:tx>
            <c:strRef>
              <c:f>'T5 Avg'!$D$1</c:f>
              <c:strCache>
                <c:ptCount val="1"/>
                <c:pt idx="0">
                  <c:v>Dead Coral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'T5 Avg'!$A$2:$B$14</c:f>
              <c:multiLvlStrCache>
                <c:ptCount val="13"/>
                <c:lvl>
                  <c:pt idx="0">
                    <c:v>T5</c:v>
                  </c:pt>
                  <c:pt idx="1">
                    <c:v>T5</c:v>
                  </c:pt>
                  <c:pt idx="2">
                    <c:v>T5</c:v>
                  </c:pt>
                  <c:pt idx="3">
                    <c:v>T5</c:v>
                  </c:pt>
                  <c:pt idx="4">
                    <c:v>T5</c:v>
                  </c:pt>
                  <c:pt idx="5">
                    <c:v>T5</c:v>
                  </c:pt>
                  <c:pt idx="6">
                    <c:v>T5</c:v>
                  </c:pt>
                  <c:pt idx="7">
                    <c:v>T5</c:v>
                  </c:pt>
                  <c:pt idx="8">
                    <c:v>T5</c:v>
                  </c:pt>
                  <c:pt idx="9">
                    <c:v>T5</c:v>
                  </c:pt>
                  <c:pt idx="10">
                    <c:v>T5</c:v>
                  </c:pt>
                  <c:pt idx="11">
                    <c:v>T5</c:v>
                  </c:pt>
                  <c:pt idx="12">
                    <c:v>T5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'T5 Avg'!$D$2:$D$14</c:f>
              <c:numCache>
                <c:formatCode>0.0</c:formatCode>
                <c:ptCount val="13"/>
                <c:pt idx="0">
                  <c:v>3.8</c:v>
                </c:pt>
                <c:pt idx="1">
                  <c:v>2.5454545454545454</c:v>
                </c:pt>
                <c:pt idx="2">
                  <c:v>3.4545454545454546</c:v>
                </c:pt>
                <c:pt idx="3">
                  <c:v>1.3636363636363635</c:v>
                </c:pt>
                <c:pt idx="4">
                  <c:v>0.54545454545454541</c:v>
                </c:pt>
                <c:pt idx="5">
                  <c:v>4.0909090909090908</c:v>
                </c:pt>
                <c:pt idx="6">
                  <c:v>0.18181818181818182</c:v>
                </c:pt>
                <c:pt idx="7">
                  <c:v>9.0909090909090912E-2</c:v>
                </c:pt>
                <c:pt idx="8">
                  <c:v>1.3636363636363635</c:v>
                </c:pt>
                <c:pt idx="9">
                  <c:v>0</c:v>
                </c:pt>
                <c:pt idx="10">
                  <c:v>5.0909090909090908</c:v>
                </c:pt>
                <c:pt idx="11">
                  <c:v>0.66666666666666663</c:v>
                </c:pt>
                <c:pt idx="12">
                  <c:v>26.7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BC-B144-A3AF-6F5623E86EEA}"/>
            </c:ext>
          </c:extLst>
        </c:ser>
        <c:ser>
          <c:idx val="2"/>
          <c:order val="2"/>
          <c:tx>
            <c:strRef>
              <c:f>'T5 Avg'!$E$1</c:f>
              <c:strCache>
                <c:ptCount val="1"/>
                <c:pt idx="0">
                  <c:v>Soft Coral, Fire Coral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'T5 Avg'!$A$2:$B$14</c:f>
              <c:multiLvlStrCache>
                <c:ptCount val="13"/>
                <c:lvl>
                  <c:pt idx="0">
                    <c:v>T5</c:v>
                  </c:pt>
                  <c:pt idx="1">
                    <c:v>T5</c:v>
                  </c:pt>
                  <c:pt idx="2">
                    <c:v>T5</c:v>
                  </c:pt>
                  <c:pt idx="3">
                    <c:v>T5</c:v>
                  </c:pt>
                  <c:pt idx="4">
                    <c:v>T5</c:v>
                  </c:pt>
                  <c:pt idx="5">
                    <c:v>T5</c:v>
                  </c:pt>
                  <c:pt idx="6">
                    <c:v>T5</c:v>
                  </c:pt>
                  <c:pt idx="7">
                    <c:v>T5</c:v>
                  </c:pt>
                  <c:pt idx="8">
                    <c:v>T5</c:v>
                  </c:pt>
                  <c:pt idx="9">
                    <c:v>T5</c:v>
                  </c:pt>
                  <c:pt idx="10">
                    <c:v>T5</c:v>
                  </c:pt>
                  <c:pt idx="11">
                    <c:v>T5</c:v>
                  </c:pt>
                  <c:pt idx="12">
                    <c:v>T5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'T5 Avg'!$E$2:$E$14</c:f>
              <c:numCache>
                <c:formatCode>0.0</c:formatCode>
                <c:ptCount val="13"/>
                <c:pt idx="0">
                  <c:v>0.05</c:v>
                </c:pt>
                <c:pt idx="1">
                  <c:v>0</c:v>
                </c:pt>
                <c:pt idx="2">
                  <c:v>0</c:v>
                </c:pt>
                <c:pt idx="3">
                  <c:v>3.2727272727272729</c:v>
                </c:pt>
                <c:pt idx="4">
                  <c:v>4.6363636363636367</c:v>
                </c:pt>
                <c:pt idx="5">
                  <c:v>2.4545454545454546</c:v>
                </c:pt>
                <c:pt idx="6">
                  <c:v>0.18181818181818182</c:v>
                </c:pt>
                <c:pt idx="7">
                  <c:v>0</c:v>
                </c:pt>
                <c:pt idx="8">
                  <c:v>10.818181818181818</c:v>
                </c:pt>
                <c:pt idx="9">
                  <c:v>2.0909090909090908</c:v>
                </c:pt>
                <c:pt idx="10">
                  <c:v>21.363636363636363</c:v>
                </c:pt>
                <c:pt idx="11">
                  <c:v>5.333333333333333</c:v>
                </c:pt>
                <c:pt idx="1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BC-B144-A3AF-6F5623E86EEA}"/>
            </c:ext>
          </c:extLst>
        </c:ser>
        <c:ser>
          <c:idx val="3"/>
          <c:order val="3"/>
          <c:tx>
            <c:strRef>
              <c:f>'T5 Avg'!$F$1</c:f>
              <c:strCache>
                <c:ptCount val="1"/>
                <c:pt idx="0">
                  <c:v>Zoanthid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'T5 Avg'!$A$2:$B$14</c:f>
              <c:multiLvlStrCache>
                <c:ptCount val="13"/>
                <c:lvl>
                  <c:pt idx="0">
                    <c:v>T5</c:v>
                  </c:pt>
                  <c:pt idx="1">
                    <c:v>T5</c:v>
                  </c:pt>
                  <c:pt idx="2">
                    <c:v>T5</c:v>
                  </c:pt>
                  <c:pt idx="3">
                    <c:v>T5</c:v>
                  </c:pt>
                  <c:pt idx="4">
                    <c:v>T5</c:v>
                  </c:pt>
                  <c:pt idx="5">
                    <c:v>T5</c:v>
                  </c:pt>
                  <c:pt idx="6">
                    <c:v>T5</c:v>
                  </c:pt>
                  <c:pt idx="7">
                    <c:v>T5</c:v>
                  </c:pt>
                  <c:pt idx="8">
                    <c:v>T5</c:v>
                  </c:pt>
                  <c:pt idx="9">
                    <c:v>T5</c:v>
                  </c:pt>
                  <c:pt idx="10">
                    <c:v>T5</c:v>
                  </c:pt>
                  <c:pt idx="11">
                    <c:v>T5</c:v>
                  </c:pt>
                  <c:pt idx="12">
                    <c:v>T5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'T5 Avg'!$F$2:$F$14</c:f>
              <c:numCache>
                <c:formatCode>0.0</c:formatCode>
                <c:ptCount val="13"/>
                <c:pt idx="0">
                  <c:v>1.35</c:v>
                </c:pt>
                <c:pt idx="1">
                  <c:v>0</c:v>
                </c:pt>
                <c:pt idx="2">
                  <c:v>0</c:v>
                </c:pt>
                <c:pt idx="3">
                  <c:v>14.363636363636363</c:v>
                </c:pt>
                <c:pt idx="4">
                  <c:v>1</c:v>
                </c:pt>
                <c:pt idx="5">
                  <c:v>0</c:v>
                </c:pt>
                <c:pt idx="6">
                  <c:v>8.7272727272727266</c:v>
                </c:pt>
                <c:pt idx="7">
                  <c:v>16.454545454545453</c:v>
                </c:pt>
                <c:pt idx="8">
                  <c:v>0.45454545454545453</c:v>
                </c:pt>
                <c:pt idx="9">
                  <c:v>0.18181818181818182</c:v>
                </c:pt>
                <c:pt idx="10">
                  <c:v>1.0909090909090908</c:v>
                </c:pt>
                <c:pt idx="11">
                  <c:v>0.88888888888888884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2BC-B144-A3AF-6F5623E86EEA}"/>
            </c:ext>
          </c:extLst>
        </c:ser>
        <c:ser>
          <c:idx val="4"/>
          <c:order val="4"/>
          <c:tx>
            <c:strRef>
              <c:f>'T5 Avg'!$G$1</c:f>
              <c:strCache>
                <c:ptCount val="1"/>
                <c:pt idx="0">
                  <c:v>Other Invertebrates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'T5 Avg'!$A$2:$B$14</c:f>
              <c:multiLvlStrCache>
                <c:ptCount val="13"/>
                <c:lvl>
                  <c:pt idx="0">
                    <c:v>T5</c:v>
                  </c:pt>
                  <c:pt idx="1">
                    <c:v>T5</c:v>
                  </c:pt>
                  <c:pt idx="2">
                    <c:v>T5</c:v>
                  </c:pt>
                  <c:pt idx="3">
                    <c:v>T5</c:v>
                  </c:pt>
                  <c:pt idx="4">
                    <c:v>T5</c:v>
                  </c:pt>
                  <c:pt idx="5">
                    <c:v>T5</c:v>
                  </c:pt>
                  <c:pt idx="6">
                    <c:v>T5</c:v>
                  </c:pt>
                  <c:pt idx="7">
                    <c:v>T5</c:v>
                  </c:pt>
                  <c:pt idx="8">
                    <c:v>T5</c:v>
                  </c:pt>
                  <c:pt idx="9">
                    <c:v>T5</c:v>
                  </c:pt>
                  <c:pt idx="10">
                    <c:v>T5</c:v>
                  </c:pt>
                  <c:pt idx="11">
                    <c:v>T5</c:v>
                  </c:pt>
                  <c:pt idx="12">
                    <c:v>T5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'T5 Avg'!$G$2:$G$14</c:f>
              <c:numCache>
                <c:formatCode>0.0</c:formatCode>
                <c:ptCount val="13"/>
                <c:pt idx="0">
                  <c:v>1.85</c:v>
                </c:pt>
                <c:pt idx="1">
                  <c:v>9.0909090909090912E-2</c:v>
                </c:pt>
                <c:pt idx="2">
                  <c:v>0.54545454545454541</c:v>
                </c:pt>
                <c:pt idx="3">
                  <c:v>3.3636363636363638</c:v>
                </c:pt>
                <c:pt idx="4">
                  <c:v>1.0909090909090908</c:v>
                </c:pt>
                <c:pt idx="5">
                  <c:v>0.45454545454545453</c:v>
                </c:pt>
                <c:pt idx="6">
                  <c:v>6.4545454545454541</c:v>
                </c:pt>
                <c:pt idx="7">
                  <c:v>6.0909090909090908</c:v>
                </c:pt>
                <c:pt idx="8">
                  <c:v>1.1818181818181819</c:v>
                </c:pt>
                <c:pt idx="9">
                  <c:v>1.2727272727272727</c:v>
                </c:pt>
                <c:pt idx="10">
                  <c:v>3.0909090909090908</c:v>
                </c:pt>
                <c:pt idx="11">
                  <c:v>0.77777777777777779</c:v>
                </c:pt>
                <c:pt idx="12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2BC-B144-A3AF-6F5623E86EEA}"/>
            </c:ext>
          </c:extLst>
        </c:ser>
        <c:ser>
          <c:idx val="5"/>
          <c:order val="5"/>
          <c:tx>
            <c:strRef>
              <c:f>'T5 Avg'!$H$1</c:f>
              <c:strCache>
                <c:ptCount val="1"/>
                <c:pt idx="0">
                  <c:v>Sponge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'T5 Avg'!$A$2:$B$14</c:f>
              <c:multiLvlStrCache>
                <c:ptCount val="13"/>
                <c:lvl>
                  <c:pt idx="0">
                    <c:v>T5</c:v>
                  </c:pt>
                  <c:pt idx="1">
                    <c:v>T5</c:v>
                  </c:pt>
                  <c:pt idx="2">
                    <c:v>T5</c:v>
                  </c:pt>
                  <c:pt idx="3">
                    <c:v>T5</c:v>
                  </c:pt>
                  <c:pt idx="4">
                    <c:v>T5</c:v>
                  </c:pt>
                  <c:pt idx="5">
                    <c:v>T5</c:v>
                  </c:pt>
                  <c:pt idx="6">
                    <c:v>T5</c:v>
                  </c:pt>
                  <c:pt idx="7">
                    <c:v>T5</c:v>
                  </c:pt>
                  <c:pt idx="8">
                    <c:v>T5</c:v>
                  </c:pt>
                  <c:pt idx="9">
                    <c:v>T5</c:v>
                  </c:pt>
                  <c:pt idx="10">
                    <c:v>T5</c:v>
                  </c:pt>
                  <c:pt idx="11">
                    <c:v>T5</c:v>
                  </c:pt>
                  <c:pt idx="12">
                    <c:v>T5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'T5 Avg'!$H$2:$H$14</c:f>
              <c:numCache>
                <c:formatCode>0.0</c:formatCode>
                <c:ptCount val="13"/>
                <c:pt idx="0">
                  <c:v>10.5</c:v>
                </c:pt>
                <c:pt idx="1">
                  <c:v>4.7272727272727275</c:v>
                </c:pt>
                <c:pt idx="2">
                  <c:v>15.636363636363637</c:v>
                </c:pt>
                <c:pt idx="3">
                  <c:v>6.7272727272727275</c:v>
                </c:pt>
                <c:pt idx="4">
                  <c:v>3.1818181818181817</c:v>
                </c:pt>
                <c:pt idx="5">
                  <c:v>5</c:v>
                </c:pt>
                <c:pt idx="6">
                  <c:v>13</c:v>
                </c:pt>
                <c:pt idx="7">
                  <c:v>18.727272727272727</c:v>
                </c:pt>
                <c:pt idx="8">
                  <c:v>3.6363636363636362</c:v>
                </c:pt>
                <c:pt idx="9">
                  <c:v>2.0909090909090908</c:v>
                </c:pt>
                <c:pt idx="10">
                  <c:v>4.0909090909090908</c:v>
                </c:pt>
                <c:pt idx="11">
                  <c:v>1.3333333333333333</c:v>
                </c:pt>
                <c:pt idx="12">
                  <c:v>22.1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BC-B144-A3AF-6F5623E86EEA}"/>
            </c:ext>
          </c:extLst>
        </c:ser>
        <c:ser>
          <c:idx val="6"/>
          <c:order val="6"/>
          <c:tx>
            <c:strRef>
              <c:f>'T5 Avg'!$I$1</c:f>
              <c:strCache>
                <c:ptCount val="1"/>
                <c:pt idx="0">
                  <c:v>CCA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'T5 Avg'!$A$2:$B$14</c:f>
              <c:multiLvlStrCache>
                <c:ptCount val="13"/>
                <c:lvl>
                  <c:pt idx="0">
                    <c:v>T5</c:v>
                  </c:pt>
                  <c:pt idx="1">
                    <c:v>T5</c:v>
                  </c:pt>
                  <c:pt idx="2">
                    <c:v>T5</c:v>
                  </c:pt>
                  <c:pt idx="3">
                    <c:v>T5</c:v>
                  </c:pt>
                  <c:pt idx="4">
                    <c:v>T5</c:v>
                  </c:pt>
                  <c:pt idx="5">
                    <c:v>T5</c:v>
                  </c:pt>
                  <c:pt idx="6">
                    <c:v>T5</c:v>
                  </c:pt>
                  <c:pt idx="7">
                    <c:v>T5</c:v>
                  </c:pt>
                  <c:pt idx="8">
                    <c:v>T5</c:v>
                  </c:pt>
                  <c:pt idx="9">
                    <c:v>T5</c:v>
                  </c:pt>
                  <c:pt idx="10">
                    <c:v>T5</c:v>
                  </c:pt>
                  <c:pt idx="11">
                    <c:v>T5</c:v>
                  </c:pt>
                  <c:pt idx="12">
                    <c:v>T5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'T5 Avg'!$I$2:$I$14</c:f>
              <c:numCache>
                <c:formatCode>0.0</c:formatCode>
                <c:ptCount val="13"/>
                <c:pt idx="0">
                  <c:v>0.45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8.454545454545455</c:v>
                </c:pt>
                <c:pt idx="5">
                  <c:v>1.9090909090909092</c:v>
                </c:pt>
                <c:pt idx="6">
                  <c:v>9.0909090909090912E-2</c:v>
                </c:pt>
                <c:pt idx="7">
                  <c:v>0</c:v>
                </c:pt>
                <c:pt idx="8">
                  <c:v>5.0909090909090908</c:v>
                </c:pt>
                <c:pt idx="9">
                  <c:v>4.8181818181818183</c:v>
                </c:pt>
                <c:pt idx="10">
                  <c:v>0.54545454545454541</c:v>
                </c:pt>
                <c:pt idx="11">
                  <c:v>1.1111111111111112</c:v>
                </c:pt>
                <c:pt idx="12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BC-B144-A3AF-6F5623E86EEA}"/>
            </c:ext>
          </c:extLst>
        </c:ser>
        <c:ser>
          <c:idx val="7"/>
          <c:order val="7"/>
          <c:tx>
            <c:strRef>
              <c:f>'T5 Avg'!$J$1</c:f>
              <c:strCache>
                <c:ptCount val="1"/>
                <c:pt idx="0">
                  <c:v>Macroalgae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'T5 Avg'!$A$2:$B$14</c:f>
              <c:multiLvlStrCache>
                <c:ptCount val="13"/>
                <c:lvl>
                  <c:pt idx="0">
                    <c:v>T5</c:v>
                  </c:pt>
                  <c:pt idx="1">
                    <c:v>T5</c:v>
                  </c:pt>
                  <c:pt idx="2">
                    <c:v>T5</c:v>
                  </c:pt>
                  <c:pt idx="3">
                    <c:v>T5</c:v>
                  </c:pt>
                  <c:pt idx="4">
                    <c:v>T5</c:v>
                  </c:pt>
                  <c:pt idx="5">
                    <c:v>T5</c:v>
                  </c:pt>
                  <c:pt idx="6">
                    <c:v>T5</c:v>
                  </c:pt>
                  <c:pt idx="7">
                    <c:v>T5</c:v>
                  </c:pt>
                  <c:pt idx="8">
                    <c:v>T5</c:v>
                  </c:pt>
                  <c:pt idx="9">
                    <c:v>T5</c:v>
                  </c:pt>
                  <c:pt idx="10">
                    <c:v>T5</c:v>
                  </c:pt>
                  <c:pt idx="11">
                    <c:v>T5</c:v>
                  </c:pt>
                  <c:pt idx="12">
                    <c:v>T5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'T5 Avg'!$J$2:$J$14</c:f>
              <c:numCache>
                <c:formatCode>0.0</c:formatCode>
                <c:ptCount val="13"/>
                <c:pt idx="0">
                  <c:v>16.850000000000001</c:v>
                </c:pt>
                <c:pt idx="1">
                  <c:v>15.363636363636363</c:v>
                </c:pt>
                <c:pt idx="2">
                  <c:v>32.909090909090907</c:v>
                </c:pt>
                <c:pt idx="3">
                  <c:v>4</c:v>
                </c:pt>
                <c:pt idx="4">
                  <c:v>64.181818181818187</c:v>
                </c:pt>
                <c:pt idx="5">
                  <c:v>45.090909090909093</c:v>
                </c:pt>
                <c:pt idx="6">
                  <c:v>1.0909090909090908</c:v>
                </c:pt>
                <c:pt idx="7">
                  <c:v>1.9090909090909092</c:v>
                </c:pt>
                <c:pt idx="8">
                  <c:v>44.727272727272727</c:v>
                </c:pt>
                <c:pt idx="9">
                  <c:v>56.727272727272727</c:v>
                </c:pt>
                <c:pt idx="10">
                  <c:v>8</c:v>
                </c:pt>
                <c:pt idx="11">
                  <c:v>49.888888888888886</c:v>
                </c:pt>
                <c:pt idx="1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2BC-B144-A3AF-6F5623E86EEA}"/>
            </c:ext>
          </c:extLst>
        </c:ser>
        <c:ser>
          <c:idx val="8"/>
          <c:order val="8"/>
          <c:tx>
            <c:strRef>
              <c:f>'T5 Avg'!$K$1</c:f>
              <c:strCache>
                <c:ptCount val="1"/>
                <c:pt idx="0">
                  <c:v>Substrate (Rubble, sand)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'T5 Avg'!$A$2:$B$14</c:f>
              <c:multiLvlStrCache>
                <c:ptCount val="13"/>
                <c:lvl>
                  <c:pt idx="0">
                    <c:v>T5</c:v>
                  </c:pt>
                  <c:pt idx="1">
                    <c:v>T5</c:v>
                  </c:pt>
                  <c:pt idx="2">
                    <c:v>T5</c:v>
                  </c:pt>
                  <c:pt idx="3">
                    <c:v>T5</c:v>
                  </c:pt>
                  <c:pt idx="4">
                    <c:v>T5</c:v>
                  </c:pt>
                  <c:pt idx="5">
                    <c:v>T5</c:v>
                  </c:pt>
                  <c:pt idx="6">
                    <c:v>T5</c:v>
                  </c:pt>
                  <c:pt idx="7">
                    <c:v>T5</c:v>
                  </c:pt>
                  <c:pt idx="8">
                    <c:v>T5</c:v>
                  </c:pt>
                  <c:pt idx="9">
                    <c:v>T5</c:v>
                  </c:pt>
                  <c:pt idx="10">
                    <c:v>T5</c:v>
                  </c:pt>
                  <c:pt idx="11">
                    <c:v>T5</c:v>
                  </c:pt>
                  <c:pt idx="12">
                    <c:v>T5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'T5 Avg'!$K$2:$K$14</c:f>
              <c:numCache>
                <c:formatCode>0.0</c:formatCode>
                <c:ptCount val="13"/>
                <c:pt idx="0">
                  <c:v>44.7</c:v>
                </c:pt>
                <c:pt idx="1">
                  <c:v>66.454545454545453</c:v>
                </c:pt>
                <c:pt idx="2">
                  <c:v>41.18181818181818</c:v>
                </c:pt>
                <c:pt idx="3">
                  <c:v>39.636363636363633</c:v>
                </c:pt>
                <c:pt idx="4">
                  <c:v>0</c:v>
                </c:pt>
                <c:pt idx="5">
                  <c:v>2.9090909090909092</c:v>
                </c:pt>
                <c:pt idx="6">
                  <c:v>0.81818181818181823</c:v>
                </c:pt>
                <c:pt idx="7">
                  <c:v>42</c:v>
                </c:pt>
                <c:pt idx="8">
                  <c:v>7</c:v>
                </c:pt>
                <c:pt idx="9">
                  <c:v>0</c:v>
                </c:pt>
                <c:pt idx="10">
                  <c:v>20</c:v>
                </c:pt>
                <c:pt idx="11">
                  <c:v>8</c:v>
                </c:pt>
                <c:pt idx="12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2BC-B144-A3AF-6F5623E86E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19175791"/>
        <c:axId val="1193060703"/>
      </c:barChart>
      <c:catAx>
        <c:axId val="1019175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060703"/>
        <c:crosses val="autoZero"/>
        <c:auto val="1"/>
        <c:lblAlgn val="ctr"/>
        <c:lblOffset val="100"/>
        <c:noMultiLvlLbl val="0"/>
      </c:catAx>
      <c:valAx>
        <c:axId val="1193060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175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T6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'T6,T8,T9 Avg'!$C$1</c:f>
              <c:strCache>
                <c:ptCount val="1"/>
                <c:pt idx="0">
                  <c:v>Live Hard Coral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'T6,T8,T9 Avg'!$A$2:$B$14</c:f>
              <c:multiLvlStrCache>
                <c:ptCount val="13"/>
                <c:lvl>
                  <c:pt idx="0">
                    <c:v>T6</c:v>
                  </c:pt>
                  <c:pt idx="1">
                    <c:v>T6</c:v>
                  </c:pt>
                  <c:pt idx="2">
                    <c:v>T6</c:v>
                  </c:pt>
                  <c:pt idx="3">
                    <c:v>T6</c:v>
                  </c:pt>
                  <c:pt idx="4">
                    <c:v>T6</c:v>
                  </c:pt>
                  <c:pt idx="5">
                    <c:v>T6</c:v>
                  </c:pt>
                  <c:pt idx="6">
                    <c:v>T6</c:v>
                  </c:pt>
                  <c:pt idx="7">
                    <c:v>T6</c:v>
                  </c:pt>
                  <c:pt idx="8">
                    <c:v>T6</c:v>
                  </c:pt>
                  <c:pt idx="9">
                    <c:v>T6</c:v>
                  </c:pt>
                  <c:pt idx="10">
                    <c:v>T6</c:v>
                  </c:pt>
                  <c:pt idx="11">
                    <c:v>T6</c:v>
                  </c:pt>
                  <c:pt idx="12">
                    <c:v>T6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'T6,T8,T9 Avg'!$C$2:$C$14</c:f>
              <c:numCache>
                <c:formatCode>0.00</c:formatCode>
                <c:ptCount val="13"/>
                <c:pt idx="0" formatCode="General">
                  <c:v>25.7</c:v>
                </c:pt>
                <c:pt idx="1">
                  <c:v>11.090909090909092</c:v>
                </c:pt>
                <c:pt idx="2">
                  <c:v>3.2727272727272729</c:v>
                </c:pt>
                <c:pt idx="3">
                  <c:v>21.384615384615383</c:v>
                </c:pt>
                <c:pt idx="4">
                  <c:v>8.545454545454545</c:v>
                </c:pt>
                <c:pt idx="5">
                  <c:v>30.727272727272727</c:v>
                </c:pt>
                <c:pt idx="6">
                  <c:v>9.6363636363636367</c:v>
                </c:pt>
                <c:pt idx="7">
                  <c:v>0.72727272727272729</c:v>
                </c:pt>
                <c:pt idx="8" formatCode="General">
                  <c:v>20.6</c:v>
                </c:pt>
                <c:pt idx="9">
                  <c:v>7.2727272727272725</c:v>
                </c:pt>
                <c:pt idx="10">
                  <c:v>25.818181818181817</c:v>
                </c:pt>
                <c:pt idx="11">
                  <c:v>26.888888888888889</c:v>
                </c:pt>
                <c:pt idx="12" formatCode="General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4-8E4A-BB7A-F2F30939F65A}"/>
            </c:ext>
          </c:extLst>
        </c:ser>
        <c:ser>
          <c:idx val="1"/>
          <c:order val="1"/>
          <c:tx>
            <c:strRef>
              <c:f>'T6,T8,T9 Avg'!$D$1</c:f>
              <c:strCache>
                <c:ptCount val="1"/>
                <c:pt idx="0">
                  <c:v>Dead Coral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Avg'!$A$2:$B$14</c:f>
              <c:multiLvlStrCache>
                <c:ptCount val="13"/>
                <c:lvl>
                  <c:pt idx="0">
                    <c:v>T6</c:v>
                  </c:pt>
                  <c:pt idx="1">
                    <c:v>T6</c:v>
                  </c:pt>
                  <c:pt idx="2">
                    <c:v>T6</c:v>
                  </c:pt>
                  <c:pt idx="3">
                    <c:v>T6</c:v>
                  </c:pt>
                  <c:pt idx="4">
                    <c:v>T6</c:v>
                  </c:pt>
                  <c:pt idx="5">
                    <c:v>T6</c:v>
                  </c:pt>
                  <c:pt idx="6">
                    <c:v>T6</c:v>
                  </c:pt>
                  <c:pt idx="7">
                    <c:v>T6</c:v>
                  </c:pt>
                  <c:pt idx="8">
                    <c:v>T6</c:v>
                  </c:pt>
                  <c:pt idx="9">
                    <c:v>T6</c:v>
                  </c:pt>
                  <c:pt idx="10">
                    <c:v>T6</c:v>
                  </c:pt>
                  <c:pt idx="11">
                    <c:v>T6</c:v>
                  </c:pt>
                  <c:pt idx="12">
                    <c:v>T6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'T6,T8,T9 Avg'!$D$2:$D$14</c:f>
              <c:numCache>
                <c:formatCode>0.00</c:formatCode>
                <c:ptCount val="13"/>
                <c:pt idx="0" formatCode="General">
                  <c:v>5.3</c:v>
                </c:pt>
                <c:pt idx="1">
                  <c:v>4.1818181818181817</c:v>
                </c:pt>
                <c:pt idx="2">
                  <c:v>12.545454545454545</c:v>
                </c:pt>
                <c:pt idx="3">
                  <c:v>9.2307692307692299</c:v>
                </c:pt>
                <c:pt idx="4">
                  <c:v>8.545454545454545</c:v>
                </c:pt>
                <c:pt idx="5">
                  <c:v>3.2727272727272729</c:v>
                </c:pt>
                <c:pt idx="6">
                  <c:v>36.363636363636367</c:v>
                </c:pt>
                <c:pt idx="7">
                  <c:v>3.6363636363636362</c:v>
                </c:pt>
                <c:pt idx="8" formatCode="General">
                  <c:v>2.6</c:v>
                </c:pt>
                <c:pt idx="9">
                  <c:v>7.0909090909090908</c:v>
                </c:pt>
                <c:pt idx="10">
                  <c:v>18.727272727272727</c:v>
                </c:pt>
                <c:pt idx="11">
                  <c:v>16.444444444444443</c:v>
                </c:pt>
                <c:pt idx="12" formatCode="General">
                  <c:v>26.8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4-8E4A-BB7A-F2F30939F65A}"/>
            </c:ext>
          </c:extLst>
        </c:ser>
        <c:ser>
          <c:idx val="2"/>
          <c:order val="2"/>
          <c:tx>
            <c:strRef>
              <c:f>'T6,T8,T9 Avg'!$E$1</c:f>
              <c:strCache>
                <c:ptCount val="1"/>
                <c:pt idx="0">
                  <c:v>Soft Coral, Fire Coral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Avg'!$A$2:$B$14</c:f>
              <c:multiLvlStrCache>
                <c:ptCount val="13"/>
                <c:lvl>
                  <c:pt idx="0">
                    <c:v>T6</c:v>
                  </c:pt>
                  <c:pt idx="1">
                    <c:v>T6</c:v>
                  </c:pt>
                  <c:pt idx="2">
                    <c:v>T6</c:v>
                  </c:pt>
                  <c:pt idx="3">
                    <c:v>T6</c:v>
                  </c:pt>
                  <c:pt idx="4">
                    <c:v>T6</c:v>
                  </c:pt>
                  <c:pt idx="5">
                    <c:v>T6</c:v>
                  </c:pt>
                  <c:pt idx="6">
                    <c:v>T6</c:v>
                  </c:pt>
                  <c:pt idx="7">
                    <c:v>T6</c:v>
                  </c:pt>
                  <c:pt idx="8">
                    <c:v>T6</c:v>
                  </c:pt>
                  <c:pt idx="9">
                    <c:v>T6</c:v>
                  </c:pt>
                  <c:pt idx="10">
                    <c:v>T6</c:v>
                  </c:pt>
                  <c:pt idx="11">
                    <c:v>T6</c:v>
                  </c:pt>
                  <c:pt idx="12">
                    <c:v>T6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'T6,T8,T9 Avg'!$E$2:$E$14</c:f>
              <c:numCache>
                <c:formatCode>0.00</c:formatCode>
                <c:ptCount val="13"/>
                <c:pt idx="0" formatCode="General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0.30769230769230771</c:v>
                </c:pt>
                <c:pt idx="4">
                  <c:v>0.72727272727272729</c:v>
                </c:pt>
                <c:pt idx="5">
                  <c:v>1.6363636363636365</c:v>
                </c:pt>
                <c:pt idx="6">
                  <c:v>0</c:v>
                </c:pt>
                <c:pt idx="7">
                  <c:v>0</c:v>
                </c:pt>
                <c:pt idx="8" formatCode="General">
                  <c:v>1.2</c:v>
                </c:pt>
                <c:pt idx="9">
                  <c:v>0.54545454545454541</c:v>
                </c:pt>
                <c:pt idx="10">
                  <c:v>0.18181818181818182</c:v>
                </c:pt>
                <c:pt idx="11">
                  <c:v>0</c:v>
                </c:pt>
                <c:pt idx="12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54-8E4A-BB7A-F2F30939F65A}"/>
            </c:ext>
          </c:extLst>
        </c:ser>
        <c:ser>
          <c:idx val="3"/>
          <c:order val="3"/>
          <c:tx>
            <c:strRef>
              <c:f>'T6,T8,T9 Avg'!$F$1</c:f>
              <c:strCache>
                <c:ptCount val="1"/>
                <c:pt idx="0">
                  <c:v>Zoanthid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Avg'!$A$2:$B$14</c:f>
              <c:multiLvlStrCache>
                <c:ptCount val="13"/>
                <c:lvl>
                  <c:pt idx="0">
                    <c:v>T6</c:v>
                  </c:pt>
                  <c:pt idx="1">
                    <c:v>T6</c:v>
                  </c:pt>
                  <c:pt idx="2">
                    <c:v>T6</c:v>
                  </c:pt>
                  <c:pt idx="3">
                    <c:v>T6</c:v>
                  </c:pt>
                  <c:pt idx="4">
                    <c:v>T6</c:v>
                  </c:pt>
                  <c:pt idx="5">
                    <c:v>T6</c:v>
                  </c:pt>
                  <c:pt idx="6">
                    <c:v>T6</c:v>
                  </c:pt>
                  <c:pt idx="7">
                    <c:v>T6</c:v>
                  </c:pt>
                  <c:pt idx="8">
                    <c:v>T6</c:v>
                  </c:pt>
                  <c:pt idx="9">
                    <c:v>T6</c:v>
                  </c:pt>
                  <c:pt idx="10">
                    <c:v>T6</c:v>
                  </c:pt>
                  <c:pt idx="11">
                    <c:v>T6</c:v>
                  </c:pt>
                  <c:pt idx="12">
                    <c:v>T6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'T6,T8,T9 Avg'!$F$2:$F$14</c:f>
              <c:numCache>
                <c:formatCode>0.00</c:formatCode>
                <c:ptCount val="13"/>
                <c:pt idx="0" formatCode="General">
                  <c:v>1.1000000000000001</c:v>
                </c:pt>
                <c:pt idx="1">
                  <c:v>0</c:v>
                </c:pt>
                <c:pt idx="2">
                  <c:v>0.18181818181818182</c:v>
                </c:pt>
                <c:pt idx="3">
                  <c:v>21.384615384615383</c:v>
                </c:pt>
                <c:pt idx="4">
                  <c:v>0.72727272727272729</c:v>
                </c:pt>
                <c:pt idx="5">
                  <c:v>0</c:v>
                </c:pt>
                <c:pt idx="6">
                  <c:v>3.8181818181818183</c:v>
                </c:pt>
                <c:pt idx="7">
                  <c:v>12.545454545454545</c:v>
                </c:pt>
                <c:pt idx="8" formatCode="General">
                  <c:v>0</c:v>
                </c:pt>
                <c:pt idx="9">
                  <c:v>0</c:v>
                </c:pt>
                <c:pt idx="10">
                  <c:v>1.0909090909090908</c:v>
                </c:pt>
                <c:pt idx="11">
                  <c:v>0</c:v>
                </c:pt>
                <c:pt idx="12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54-8E4A-BB7A-F2F30939F65A}"/>
            </c:ext>
          </c:extLst>
        </c:ser>
        <c:ser>
          <c:idx val="4"/>
          <c:order val="4"/>
          <c:tx>
            <c:strRef>
              <c:f>'T6,T8,T9 Avg'!$G$1</c:f>
              <c:strCache>
                <c:ptCount val="1"/>
                <c:pt idx="0">
                  <c:v>Other Invertebrates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Avg'!$A$2:$B$14</c:f>
              <c:multiLvlStrCache>
                <c:ptCount val="13"/>
                <c:lvl>
                  <c:pt idx="0">
                    <c:v>T6</c:v>
                  </c:pt>
                  <c:pt idx="1">
                    <c:v>T6</c:v>
                  </c:pt>
                  <c:pt idx="2">
                    <c:v>T6</c:v>
                  </c:pt>
                  <c:pt idx="3">
                    <c:v>T6</c:v>
                  </c:pt>
                  <c:pt idx="4">
                    <c:v>T6</c:v>
                  </c:pt>
                  <c:pt idx="5">
                    <c:v>T6</c:v>
                  </c:pt>
                  <c:pt idx="6">
                    <c:v>T6</c:v>
                  </c:pt>
                  <c:pt idx="7">
                    <c:v>T6</c:v>
                  </c:pt>
                  <c:pt idx="8">
                    <c:v>T6</c:v>
                  </c:pt>
                  <c:pt idx="9">
                    <c:v>T6</c:v>
                  </c:pt>
                  <c:pt idx="10">
                    <c:v>T6</c:v>
                  </c:pt>
                  <c:pt idx="11">
                    <c:v>T6</c:v>
                  </c:pt>
                  <c:pt idx="12">
                    <c:v>T6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'T6,T8,T9 Avg'!$G$2:$G$14</c:f>
              <c:numCache>
                <c:formatCode>0.00</c:formatCode>
                <c:ptCount val="13"/>
                <c:pt idx="0" formatCode="General">
                  <c:v>4.9000000000000004</c:v>
                </c:pt>
                <c:pt idx="1">
                  <c:v>0</c:v>
                </c:pt>
                <c:pt idx="2">
                  <c:v>0.72727272727272729</c:v>
                </c:pt>
                <c:pt idx="3">
                  <c:v>4.615384615384615</c:v>
                </c:pt>
                <c:pt idx="4">
                  <c:v>1.8181818181818181</c:v>
                </c:pt>
                <c:pt idx="5">
                  <c:v>0.72727272727272729</c:v>
                </c:pt>
                <c:pt idx="6">
                  <c:v>8.545454545454545</c:v>
                </c:pt>
                <c:pt idx="7">
                  <c:v>7.2727272727272725</c:v>
                </c:pt>
                <c:pt idx="8" formatCode="General">
                  <c:v>1.2</c:v>
                </c:pt>
                <c:pt idx="9">
                  <c:v>1.2727272727272727</c:v>
                </c:pt>
                <c:pt idx="10">
                  <c:v>4.1818181818181817</c:v>
                </c:pt>
                <c:pt idx="11">
                  <c:v>0.44444444444444442</c:v>
                </c:pt>
                <c:pt idx="12" formatCode="General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D54-8E4A-BB7A-F2F30939F65A}"/>
            </c:ext>
          </c:extLst>
        </c:ser>
        <c:ser>
          <c:idx val="5"/>
          <c:order val="5"/>
          <c:tx>
            <c:strRef>
              <c:f>'T6,T8,T9 Avg'!$H$1</c:f>
              <c:strCache>
                <c:ptCount val="1"/>
                <c:pt idx="0">
                  <c:v>Sponge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Avg'!$A$2:$B$14</c:f>
              <c:multiLvlStrCache>
                <c:ptCount val="13"/>
                <c:lvl>
                  <c:pt idx="0">
                    <c:v>T6</c:v>
                  </c:pt>
                  <c:pt idx="1">
                    <c:v>T6</c:v>
                  </c:pt>
                  <c:pt idx="2">
                    <c:v>T6</c:v>
                  </c:pt>
                  <c:pt idx="3">
                    <c:v>T6</c:v>
                  </c:pt>
                  <c:pt idx="4">
                    <c:v>T6</c:v>
                  </c:pt>
                  <c:pt idx="5">
                    <c:v>T6</c:v>
                  </c:pt>
                  <c:pt idx="6">
                    <c:v>T6</c:v>
                  </c:pt>
                  <c:pt idx="7">
                    <c:v>T6</c:v>
                  </c:pt>
                  <c:pt idx="8">
                    <c:v>T6</c:v>
                  </c:pt>
                  <c:pt idx="9">
                    <c:v>T6</c:v>
                  </c:pt>
                  <c:pt idx="10">
                    <c:v>T6</c:v>
                  </c:pt>
                  <c:pt idx="11">
                    <c:v>T6</c:v>
                  </c:pt>
                  <c:pt idx="12">
                    <c:v>T6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'T6,T8,T9 Avg'!$H$2:$H$14</c:f>
              <c:numCache>
                <c:formatCode>0.00</c:formatCode>
                <c:ptCount val="13"/>
                <c:pt idx="0" formatCode="General">
                  <c:v>12.9</c:v>
                </c:pt>
                <c:pt idx="1">
                  <c:v>4.3636363636363633</c:v>
                </c:pt>
                <c:pt idx="2">
                  <c:v>17.272727272727273</c:v>
                </c:pt>
                <c:pt idx="3">
                  <c:v>10.923076923076923</c:v>
                </c:pt>
                <c:pt idx="4">
                  <c:v>0.90909090909090906</c:v>
                </c:pt>
                <c:pt idx="5">
                  <c:v>4.7272727272727275</c:v>
                </c:pt>
                <c:pt idx="6">
                  <c:v>10.181818181818182</c:v>
                </c:pt>
                <c:pt idx="7">
                  <c:v>24.90909090909091</c:v>
                </c:pt>
                <c:pt idx="8" formatCode="General">
                  <c:v>1.8</c:v>
                </c:pt>
                <c:pt idx="9">
                  <c:v>0.18181818181818182</c:v>
                </c:pt>
                <c:pt idx="10">
                  <c:v>10.545454545454545</c:v>
                </c:pt>
                <c:pt idx="11">
                  <c:v>0.22222222222222221</c:v>
                </c:pt>
                <c:pt idx="12" formatCode="General">
                  <c:v>29.6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D54-8E4A-BB7A-F2F30939F65A}"/>
            </c:ext>
          </c:extLst>
        </c:ser>
        <c:ser>
          <c:idx val="6"/>
          <c:order val="6"/>
          <c:tx>
            <c:strRef>
              <c:f>'T6,T8,T9 Avg'!$I$1</c:f>
              <c:strCache>
                <c:ptCount val="1"/>
                <c:pt idx="0">
                  <c:v>CCA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Avg'!$A$2:$B$14</c:f>
              <c:multiLvlStrCache>
                <c:ptCount val="13"/>
                <c:lvl>
                  <c:pt idx="0">
                    <c:v>T6</c:v>
                  </c:pt>
                  <c:pt idx="1">
                    <c:v>T6</c:v>
                  </c:pt>
                  <c:pt idx="2">
                    <c:v>T6</c:v>
                  </c:pt>
                  <c:pt idx="3">
                    <c:v>T6</c:v>
                  </c:pt>
                  <c:pt idx="4">
                    <c:v>T6</c:v>
                  </c:pt>
                  <c:pt idx="5">
                    <c:v>T6</c:v>
                  </c:pt>
                  <c:pt idx="6">
                    <c:v>T6</c:v>
                  </c:pt>
                  <c:pt idx="7">
                    <c:v>T6</c:v>
                  </c:pt>
                  <c:pt idx="8">
                    <c:v>T6</c:v>
                  </c:pt>
                  <c:pt idx="9">
                    <c:v>T6</c:v>
                  </c:pt>
                  <c:pt idx="10">
                    <c:v>T6</c:v>
                  </c:pt>
                  <c:pt idx="11">
                    <c:v>T6</c:v>
                  </c:pt>
                  <c:pt idx="12">
                    <c:v>T6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'T6,T8,T9 Avg'!$I$2:$I$14</c:f>
              <c:numCache>
                <c:formatCode>0.00</c:formatCode>
                <c:ptCount val="13"/>
                <c:pt idx="0" formatCode="General">
                  <c:v>0.6</c:v>
                </c:pt>
                <c:pt idx="1">
                  <c:v>0</c:v>
                </c:pt>
                <c:pt idx="2">
                  <c:v>2.5454545454545454</c:v>
                </c:pt>
                <c:pt idx="3">
                  <c:v>0.15384615384615385</c:v>
                </c:pt>
                <c:pt idx="4">
                  <c:v>5.2727272727272725</c:v>
                </c:pt>
                <c:pt idx="5">
                  <c:v>4.9090909090909092</c:v>
                </c:pt>
                <c:pt idx="6">
                  <c:v>0.54545454545454541</c:v>
                </c:pt>
                <c:pt idx="7">
                  <c:v>0.18181818181818182</c:v>
                </c:pt>
                <c:pt idx="8" formatCode="General">
                  <c:v>3.4</c:v>
                </c:pt>
                <c:pt idx="9">
                  <c:v>2.9090909090909092</c:v>
                </c:pt>
                <c:pt idx="10">
                  <c:v>0.18181818181818182</c:v>
                </c:pt>
                <c:pt idx="11">
                  <c:v>0.66666666666666663</c:v>
                </c:pt>
                <c:pt idx="12" formatCode="General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54-8E4A-BB7A-F2F30939F65A}"/>
            </c:ext>
          </c:extLst>
        </c:ser>
        <c:ser>
          <c:idx val="7"/>
          <c:order val="7"/>
          <c:tx>
            <c:strRef>
              <c:f>'T6,T8,T9 Avg'!$J$1</c:f>
              <c:strCache>
                <c:ptCount val="1"/>
                <c:pt idx="0">
                  <c:v>Macroalgae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multiLvlStrRef>
              <c:f>'T6,T8,T9 Avg'!$A$2:$B$14</c:f>
              <c:multiLvlStrCache>
                <c:ptCount val="13"/>
                <c:lvl>
                  <c:pt idx="0">
                    <c:v>T6</c:v>
                  </c:pt>
                  <c:pt idx="1">
                    <c:v>T6</c:v>
                  </c:pt>
                  <c:pt idx="2">
                    <c:v>T6</c:v>
                  </c:pt>
                  <c:pt idx="3">
                    <c:v>T6</c:v>
                  </c:pt>
                  <c:pt idx="4">
                    <c:v>T6</c:v>
                  </c:pt>
                  <c:pt idx="5">
                    <c:v>T6</c:v>
                  </c:pt>
                  <c:pt idx="6">
                    <c:v>T6</c:v>
                  </c:pt>
                  <c:pt idx="7">
                    <c:v>T6</c:v>
                  </c:pt>
                  <c:pt idx="8">
                    <c:v>T6</c:v>
                  </c:pt>
                  <c:pt idx="9">
                    <c:v>T6</c:v>
                  </c:pt>
                  <c:pt idx="10">
                    <c:v>T6</c:v>
                  </c:pt>
                  <c:pt idx="11">
                    <c:v>T6</c:v>
                  </c:pt>
                  <c:pt idx="12">
                    <c:v>T6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'T6,T8,T9 Avg'!$J$2:$J$14</c:f>
              <c:numCache>
                <c:formatCode>0.00</c:formatCode>
                <c:ptCount val="13"/>
                <c:pt idx="0" formatCode="General">
                  <c:v>3.5</c:v>
                </c:pt>
                <c:pt idx="1">
                  <c:v>7.8181818181818183</c:v>
                </c:pt>
                <c:pt idx="2">
                  <c:v>5.4545454545454541</c:v>
                </c:pt>
                <c:pt idx="3">
                  <c:v>0.61538461538461542</c:v>
                </c:pt>
                <c:pt idx="4">
                  <c:v>68.181818181818187</c:v>
                </c:pt>
                <c:pt idx="5">
                  <c:v>45.090909090909093</c:v>
                </c:pt>
                <c:pt idx="6">
                  <c:v>8.1818181818181817</c:v>
                </c:pt>
                <c:pt idx="7">
                  <c:v>1.0909090909090908</c:v>
                </c:pt>
                <c:pt idx="8" formatCode="General">
                  <c:v>56.2</c:v>
                </c:pt>
                <c:pt idx="9">
                  <c:v>76.909090909090907</c:v>
                </c:pt>
                <c:pt idx="10">
                  <c:v>1.2727272727272727</c:v>
                </c:pt>
                <c:pt idx="11">
                  <c:v>41.333333333333336</c:v>
                </c:pt>
                <c:pt idx="12" formatCode="General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D54-8E4A-BB7A-F2F30939F65A}"/>
            </c:ext>
          </c:extLst>
        </c:ser>
        <c:ser>
          <c:idx val="8"/>
          <c:order val="8"/>
          <c:tx>
            <c:strRef>
              <c:f>'T6,T8,T9 Avg'!$K$1</c:f>
              <c:strCache>
                <c:ptCount val="1"/>
                <c:pt idx="0">
                  <c:v>Substrate (Rubble, sand)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Avg'!$A$2:$B$14</c:f>
              <c:multiLvlStrCache>
                <c:ptCount val="13"/>
                <c:lvl>
                  <c:pt idx="0">
                    <c:v>T6</c:v>
                  </c:pt>
                  <c:pt idx="1">
                    <c:v>T6</c:v>
                  </c:pt>
                  <c:pt idx="2">
                    <c:v>T6</c:v>
                  </c:pt>
                  <c:pt idx="3">
                    <c:v>T6</c:v>
                  </c:pt>
                  <c:pt idx="4">
                    <c:v>T6</c:v>
                  </c:pt>
                  <c:pt idx="5">
                    <c:v>T6</c:v>
                  </c:pt>
                  <c:pt idx="6">
                    <c:v>T6</c:v>
                  </c:pt>
                  <c:pt idx="7">
                    <c:v>T6</c:v>
                  </c:pt>
                  <c:pt idx="8">
                    <c:v>T6</c:v>
                  </c:pt>
                  <c:pt idx="9">
                    <c:v>T6</c:v>
                  </c:pt>
                  <c:pt idx="10">
                    <c:v>T6</c:v>
                  </c:pt>
                  <c:pt idx="11">
                    <c:v>T6</c:v>
                  </c:pt>
                  <c:pt idx="12">
                    <c:v>T6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Popa</c:v>
                  </c:pt>
                  <c:pt idx="10">
                    <c:v>Punta Juan</c:v>
                  </c:pt>
                  <c:pt idx="11">
                    <c:v>Salt Creek</c:v>
                  </c:pt>
                  <c:pt idx="12">
                    <c:v>STRI</c:v>
                  </c:pt>
                </c:lvl>
              </c:multiLvlStrCache>
            </c:multiLvlStrRef>
          </c:cat>
          <c:val>
            <c:numRef>
              <c:f>'T6,T8,T9 Avg'!$K$2:$K$14</c:f>
              <c:numCache>
                <c:formatCode>0.00</c:formatCode>
                <c:ptCount val="13"/>
                <c:pt idx="0" formatCode="General">
                  <c:v>43.6</c:v>
                </c:pt>
                <c:pt idx="1">
                  <c:v>72</c:v>
                </c:pt>
                <c:pt idx="2">
                  <c:v>56.909090909090907</c:v>
                </c:pt>
                <c:pt idx="3">
                  <c:v>26.307692307692307</c:v>
                </c:pt>
                <c:pt idx="4">
                  <c:v>1.2727272727272727</c:v>
                </c:pt>
                <c:pt idx="5">
                  <c:v>4.7272727272727275</c:v>
                </c:pt>
                <c:pt idx="6">
                  <c:v>22</c:v>
                </c:pt>
                <c:pt idx="7">
                  <c:v>49.272727272727273</c:v>
                </c:pt>
                <c:pt idx="8" formatCode="General">
                  <c:v>3.8</c:v>
                </c:pt>
                <c:pt idx="9">
                  <c:v>0.72727272727272729</c:v>
                </c:pt>
                <c:pt idx="10">
                  <c:v>15.636363636363637</c:v>
                </c:pt>
                <c:pt idx="11">
                  <c:v>8</c:v>
                </c:pt>
                <c:pt idx="12" formatCode="General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54-8E4A-BB7A-F2F30939F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90194207"/>
        <c:axId val="1029159407"/>
      </c:barChart>
      <c:catAx>
        <c:axId val="119019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9159407"/>
        <c:crosses val="autoZero"/>
        <c:auto val="1"/>
        <c:lblAlgn val="ctr"/>
        <c:lblOffset val="100"/>
        <c:noMultiLvlLbl val="0"/>
      </c:catAx>
      <c:valAx>
        <c:axId val="1029159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194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053265106271851E-2"/>
          <c:y val="0.88782370953630796"/>
          <c:w val="0.96484146719498909"/>
          <c:h val="0.101065179352580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T7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'T7 Avg'!$C$1</c:f>
              <c:strCache>
                <c:ptCount val="1"/>
                <c:pt idx="0">
                  <c:v>Live Hard Coral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'T7 Avg'!$A$2:$B$13</c:f>
              <c:multiLvlStrCache>
                <c:ptCount val="12"/>
                <c:lvl>
                  <c:pt idx="0">
                    <c:v>T7</c:v>
                  </c:pt>
                  <c:pt idx="1">
                    <c:v>T7</c:v>
                  </c:pt>
                  <c:pt idx="2">
                    <c:v>T7</c:v>
                  </c:pt>
                  <c:pt idx="3">
                    <c:v>T7</c:v>
                  </c:pt>
                  <c:pt idx="4">
                    <c:v>T7</c:v>
                  </c:pt>
                  <c:pt idx="5">
                    <c:v>T7</c:v>
                  </c:pt>
                  <c:pt idx="6">
                    <c:v>T7</c:v>
                  </c:pt>
                  <c:pt idx="7">
                    <c:v>T7</c:v>
                  </c:pt>
                  <c:pt idx="8">
                    <c:v>T7</c:v>
                  </c:pt>
                  <c:pt idx="9">
                    <c:v>T7</c:v>
                  </c:pt>
                  <c:pt idx="10">
                    <c:v>T7</c:v>
                  </c:pt>
                  <c:pt idx="11">
                    <c:v>T7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Cayo Roldan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'T7 Avg'!$C$2:$C$13</c:f>
              <c:numCache>
                <c:formatCode>0.0</c:formatCode>
                <c:ptCount val="12"/>
                <c:pt idx="0">
                  <c:v>24.684210526315791</c:v>
                </c:pt>
                <c:pt idx="1">
                  <c:v>10.636363636363637</c:v>
                </c:pt>
                <c:pt idx="2">
                  <c:v>33.909090909090907</c:v>
                </c:pt>
                <c:pt idx="3">
                  <c:v>9</c:v>
                </c:pt>
                <c:pt idx="4">
                  <c:v>22.181818181818183</c:v>
                </c:pt>
                <c:pt idx="5">
                  <c:v>9.545454545454545</c:v>
                </c:pt>
                <c:pt idx="6">
                  <c:v>0.90909090909090906</c:v>
                </c:pt>
                <c:pt idx="7">
                  <c:v>16.600000000000001</c:v>
                </c:pt>
                <c:pt idx="8">
                  <c:v>8.3636363636363633</c:v>
                </c:pt>
                <c:pt idx="9">
                  <c:v>17.818181818181817</c:v>
                </c:pt>
                <c:pt idx="10">
                  <c:v>22.90909090909091</c:v>
                </c:pt>
                <c:pt idx="1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3-9A42-80F5-9808B33016D8}"/>
            </c:ext>
          </c:extLst>
        </c:ser>
        <c:ser>
          <c:idx val="1"/>
          <c:order val="1"/>
          <c:tx>
            <c:strRef>
              <c:f>'T7 Avg'!$D$1</c:f>
              <c:strCache>
                <c:ptCount val="1"/>
                <c:pt idx="0">
                  <c:v>Dead Coral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'T7 Avg'!$A$2:$B$13</c:f>
              <c:multiLvlStrCache>
                <c:ptCount val="12"/>
                <c:lvl>
                  <c:pt idx="0">
                    <c:v>T7</c:v>
                  </c:pt>
                  <c:pt idx="1">
                    <c:v>T7</c:v>
                  </c:pt>
                  <c:pt idx="2">
                    <c:v>T7</c:v>
                  </c:pt>
                  <c:pt idx="3">
                    <c:v>T7</c:v>
                  </c:pt>
                  <c:pt idx="4">
                    <c:v>T7</c:v>
                  </c:pt>
                  <c:pt idx="5">
                    <c:v>T7</c:v>
                  </c:pt>
                  <c:pt idx="6">
                    <c:v>T7</c:v>
                  </c:pt>
                  <c:pt idx="7">
                    <c:v>T7</c:v>
                  </c:pt>
                  <c:pt idx="8">
                    <c:v>T7</c:v>
                  </c:pt>
                  <c:pt idx="9">
                    <c:v>T7</c:v>
                  </c:pt>
                  <c:pt idx="10">
                    <c:v>T7</c:v>
                  </c:pt>
                  <c:pt idx="11">
                    <c:v>T7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Cayo Roldan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'T7 Avg'!$D$2:$D$13</c:f>
              <c:numCache>
                <c:formatCode>0.0</c:formatCode>
                <c:ptCount val="12"/>
                <c:pt idx="0">
                  <c:v>2.1052631578947367</c:v>
                </c:pt>
                <c:pt idx="1">
                  <c:v>11.545454545454545</c:v>
                </c:pt>
                <c:pt idx="2">
                  <c:v>0.36363636363636365</c:v>
                </c:pt>
                <c:pt idx="3">
                  <c:v>1.4545454545454546</c:v>
                </c:pt>
                <c:pt idx="4">
                  <c:v>38.636363636363633</c:v>
                </c:pt>
                <c:pt idx="5">
                  <c:v>6.7272727272727275</c:v>
                </c:pt>
                <c:pt idx="6">
                  <c:v>0</c:v>
                </c:pt>
                <c:pt idx="7">
                  <c:v>5.3</c:v>
                </c:pt>
                <c:pt idx="8">
                  <c:v>0.54545454545454541</c:v>
                </c:pt>
                <c:pt idx="9">
                  <c:v>6.0909090909090908</c:v>
                </c:pt>
                <c:pt idx="10">
                  <c:v>4.6363636363636367</c:v>
                </c:pt>
                <c:pt idx="11">
                  <c:v>21.1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43-9A42-80F5-9808B33016D8}"/>
            </c:ext>
          </c:extLst>
        </c:ser>
        <c:ser>
          <c:idx val="2"/>
          <c:order val="2"/>
          <c:tx>
            <c:strRef>
              <c:f>'T7 Avg'!$E$1</c:f>
              <c:strCache>
                <c:ptCount val="1"/>
                <c:pt idx="0">
                  <c:v>Soft Coral, Fire Coral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'T7 Avg'!$A$2:$B$13</c:f>
              <c:multiLvlStrCache>
                <c:ptCount val="12"/>
                <c:lvl>
                  <c:pt idx="0">
                    <c:v>T7</c:v>
                  </c:pt>
                  <c:pt idx="1">
                    <c:v>T7</c:v>
                  </c:pt>
                  <c:pt idx="2">
                    <c:v>T7</c:v>
                  </c:pt>
                  <c:pt idx="3">
                    <c:v>T7</c:v>
                  </c:pt>
                  <c:pt idx="4">
                    <c:v>T7</c:v>
                  </c:pt>
                  <c:pt idx="5">
                    <c:v>T7</c:v>
                  </c:pt>
                  <c:pt idx="6">
                    <c:v>T7</c:v>
                  </c:pt>
                  <c:pt idx="7">
                    <c:v>T7</c:v>
                  </c:pt>
                  <c:pt idx="8">
                    <c:v>T7</c:v>
                  </c:pt>
                  <c:pt idx="9">
                    <c:v>T7</c:v>
                  </c:pt>
                  <c:pt idx="10">
                    <c:v>T7</c:v>
                  </c:pt>
                  <c:pt idx="11">
                    <c:v>T7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Cayo Roldan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'T7 Avg'!$E$2:$E$13</c:f>
              <c:numCache>
                <c:formatCode>0.0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3.8181818181818183</c:v>
                </c:pt>
                <c:pt idx="3">
                  <c:v>7.4545454545454541</c:v>
                </c:pt>
                <c:pt idx="4">
                  <c:v>6.0909090909090908</c:v>
                </c:pt>
                <c:pt idx="5">
                  <c:v>0</c:v>
                </c:pt>
                <c:pt idx="6">
                  <c:v>0</c:v>
                </c:pt>
                <c:pt idx="7">
                  <c:v>11.7</c:v>
                </c:pt>
                <c:pt idx="8">
                  <c:v>3.3636363636363638</c:v>
                </c:pt>
                <c:pt idx="9">
                  <c:v>25.727272727272727</c:v>
                </c:pt>
                <c:pt idx="10">
                  <c:v>7.3636363636363633</c:v>
                </c:pt>
                <c:pt idx="1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43-9A42-80F5-9808B33016D8}"/>
            </c:ext>
          </c:extLst>
        </c:ser>
        <c:ser>
          <c:idx val="3"/>
          <c:order val="3"/>
          <c:tx>
            <c:strRef>
              <c:f>'T7 Avg'!$F$1</c:f>
              <c:strCache>
                <c:ptCount val="1"/>
                <c:pt idx="0">
                  <c:v>Zoanthid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'T7 Avg'!$A$2:$B$13</c:f>
              <c:multiLvlStrCache>
                <c:ptCount val="12"/>
                <c:lvl>
                  <c:pt idx="0">
                    <c:v>T7</c:v>
                  </c:pt>
                  <c:pt idx="1">
                    <c:v>T7</c:v>
                  </c:pt>
                  <c:pt idx="2">
                    <c:v>T7</c:v>
                  </c:pt>
                  <c:pt idx="3">
                    <c:v>T7</c:v>
                  </c:pt>
                  <c:pt idx="4">
                    <c:v>T7</c:v>
                  </c:pt>
                  <c:pt idx="5">
                    <c:v>T7</c:v>
                  </c:pt>
                  <c:pt idx="6">
                    <c:v>T7</c:v>
                  </c:pt>
                  <c:pt idx="7">
                    <c:v>T7</c:v>
                  </c:pt>
                  <c:pt idx="8">
                    <c:v>T7</c:v>
                  </c:pt>
                  <c:pt idx="9">
                    <c:v>T7</c:v>
                  </c:pt>
                  <c:pt idx="10">
                    <c:v>T7</c:v>
                  </c:pt>
                  <c:pt idx="11">
                    <c:v>T7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Cayo Roldan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'T7 Avg'!$F$2:$F$13</c:f>
              <c:numCache>
                <c:formatCode>0.0</c:formatCode>
                <c:ptCount val="12"/>
                <c:pt idx="0">
                  <c:v>1.2105263157894737</c:v>
                </c:pt>
                <c:pt idx="1">
                  <c:v>0</c:v>
                </c:pt>
                <c:pt idx="2">
                  <c:v>12.636363636363637</c:v>
                </c:pt>
                <c:pt idx="3">
                  <c:v>9.0909090909090912E-2</c:v>
                </c:pt>
                <c:pt idx="4">
                  <c:v>0</c:v>
                </c:pt>
                <c:pt idx="5">
                  <c:v>6.1818181818181817</c:v>
                </c:pt>
                <c:pt idx="6">
                  <c:v>22.454545454545453</c:v>
                </c:pt>
                <c:pt idx="7">
                  <c:v>0.1</c:v>
                </c:pt>
                <c:pt idx="8">
                  <c:v>9.0909090909090912E-2</c:v>
                </c:pt>
                <c:pt idx="9">
                  <c:v>3.8181818181818183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43-9A42-80F5-9808B33016D8}"/>
            </c:ext>
          </c:extLst>
        </c:ser>
        <c:ser>
          <c:idx val="4"/>
          <c:order val="4"/>
          <c:tx>
            <c:strRef>
              <c:f>'T7 Avg'!$G$1</c:f>
              <c:strCache>
                <c:ptCount val="1"/>
                <c:pt idx="0">
                  <c:v>Other Invertebrates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'T7 Avg'!$A$2:$B$13</c:f>
              <c:multiLvlStrCache>
                <c:ptCount val="12"/>
                <c:lvl>
                  <c:pt idx="0">
                    <c:v>T7</c:v>
                  </c:pt>
                  <c:pt idx="1">
                    <c:v>T7</c:v>
                  </c:pt>
                  <c:pt idx="2">
                    <c:v>T7</c:v>
                  </c:pt>
                  <c:pt idx="3">
                    <c:v>T7</c:v>
                  </c:pt>
                  <c:pt idx="4">
                    <c:v>T7</c:v>
                  </c:pt>
                  <c:pt idx="5">
                    <c:v>T7</c:v>
                  </c:pt>
                  <c:pt idx="6">
                    <c:v>T7</c:v>
                  </c:pt>
                  <c:pt idx="7">
                    <c:v>T7</c:v>
                  </c:pt>
                  <c:pt idx="8">
                    <c:v>T7</c:v>
                  </c:pt>
                  <c:pt idx="9">
                    <c:v>T7</c:v>
                  </c:pt>
                  <c:pt idx="10">
                    <c:v>T7</c:v>
                  </c:pt>
                  <c:pt idx="11">
                    <c:v>T7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Cayo Roldan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'T7 Avg'!$G$2:$G$13</c:f>
              <c:numCache>
                <c:formatCode>0.0</c:formatCode>
                <c:ptCount val="12"/>
                <c:pt idx="0">
                  <c:v>5.7368421052631575</c:v>
                </c:pt>
                <c:pt idx="1">
                  <c:v>0</c:v>
                </c:pt>
                <c:pt idx="2">
                  <c:v>6.5454545454545459</c:v>
                </c:pt>
                <c:pt idx="3">
                  <c:v>2.3636363636363638</c:v>
                </c:pt>
                <c:pt idx="4">
                  <c:v>0.36363636363636365</c:v>
                </c:pt>
                <c:pt idx="5">
                  <c:v>3.4545454545454546</c:v>
                </c:pt>
                <c:pt idx="6">
                  <c:v>4.8181818181818183</c:v>
                </c:pt>
                <c:pt idx="7">
                  <c:v>0.9</c:v>
                </c:pt>
                <c:pt idx="8">
                  <c:v>1.4545454545454546</c:v>
                </c:pt>
                <c:pt idx="9">
                  <c:v>2.6363636363636362</c:v>
                </c:pt>
                <c:pt idx="10">
                  <c:v>1</c:v>
                </c:pt>
                <c:pt idx="1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43-9A42-80F5-9808B33016D8}"/>
            </c:ext>
          </c:extLst>
        </c:ser>
        <c:ser>
          <c:idx val="5"/>
          <c:order val="5"/>
          <c:tx>
            <c:strRef>
              <c:f>'T7 Avg'!$H$1</c:f>
              <c:strCache>
                <c:ptCount val="1"/>
                <c:pt idx="0">
                  <c:v>Sponge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'T7 Avg'!$A$2:$B$13</c:f>
              <c:multiLvlStrCache>
                <c:ptCount val="12"/>
                <c:lvl>
                  <c:pt idx="0">
                    <c:v>T7</c:v>
                  </c:pt>
                  <c:pt idx="1">
                    <c:v>T7</c:v>
                  </c:pt>
                  <c:pt idx="2">
                    <c:v>T7</c:v>
                  </c:pt>
                  <c:pt idx="3">
                    <c:v>T7</c:v>
                  </c:pt>
                  <c:pt idx="4">
                    <c:v>T7</c:v>
                  </c:pt>
                  <c:pt idx="5">
                    <c:v>T7</c:v>
                  </c:pt>
                  <c:pt idx="6">
                    <c:v>T7</c:v>
                  </c:pt>
                  <c:pt idx="7">
                    <c:v>T7</c:v>
                  </c:pt>
                  <c:pt idx="8">
                    <c:v>T7</c:v>
                  </c:pt>
                  <c:pt idx="9">
                    <c:v>T7</c:v>
                  </c:pt>
                  <c:pt idx="10">
                    <c:v>T7</c:v>
                  </c:pt>
                  <c:pt idx="11">
                    <c:v>T7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Cayo Roldan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'T7 Avg'!$H$2:$H$13</c:f>
              <c:numCache>
                <c:formatCode>0.0</c:formatCode>
                <c:ptCount val="12"/>
                <c:pt idx="0">
                  <c:v>13.473684210526315</c:v>
                </c:pt>
                <c:pt idx="1">
                  <c:v>4.6363636363636367</c:v>
                </c:pt>
                <c:pt idx="2">
                  <c:v>12.272727272727273</c:v>
                </c:pt>
                <c:pt idx="3">
                  <c:v>1.6363636363636365</c:v>
                </c:pt>
                <c:pt idx="4">
                  <c:v>3.5454545454545454</c:v>
                </c:pt>
                <c:pt idx="5">
                  <c:v>15.363636363636363</c:v>
                </c:pt>
                <c:pt idx="6">
                  <c:v>27.272727272727273</c:v>
                </c:pt>
                <c:pt idx="7">
                  <c:v>0.6</c:v>
                </c:pt>
                <c:pt idx="8">
                  <c:v>1.1818181818181819</c:v>
                </c:pt>
                <c:pt idx="9">
                  <c:v>8.545454545454545</c:v>
                </c:pt>
                <c:pt idx="10">
                  <c:v>0.45454545454545453</c:v>
                </c:pt>
                <c:pt idx="11">
                  <c:v>23.8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43-9A42-80F5-9808B33016D8}"/>
            </c:ext>
          </c:extLst>
        </c:ser>
        <c:ser>
          <c:idx val="6"/>
          <c:order val="6"/>
          <c:tx>
            <c:strRef>
              <c:f>'T7 Avg'!$I$1</c:f>
              <c:strCache>
                <c:ptCount val="1"/>
                <c:pt idx="0">
                  <c:v>CCA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'T7 Avg'!$A$2:$B$13</c:f>
              <c:multiLvlStrCache>
                <c:ptCount val="12"/>
                <c:lvl>
                  <c:pt idx="0">
                    <c:v>T7</c:v>
                  </c:pt>
                  <c:pt idx="1">
                    <c:v>T7</c:v>
                  </c:pt>
                  <c:pt idx="2">
                    <c:v>T7</c:v>
                  </c:pt>
                  <c:pt idx="3">
                    <c:v>T7</c:v>
                  </c:pt>
                  <c:pt idx="4">
                    <c:v>T7</c:v>
                  </c:pt>
                  <c:pt idx="5">
                    <c:v>T7</c:v>
                  </c:pt>
                  <c:pt idx="6">
                    <c:v>T7</c:v>
                  </c:pt>
                  <c:pt idx="7">
                    <c:v>T7</c:v>
                  </c:pt>
                  <c:pt idx="8">
                    <c:v>T7</c:v>
                  </c:pt>
                  <c:pt idx="9">
                    <c:v>T7</c:v>
                  </c:pt>
                  <c:pt idx="10">
                    <c:v>T7</c:v>
                  </c:pt>
                  <c:pt idx="11">
                    <c:v>T7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Cayo Roldan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'T7 Avg'!$I$2:$I$13</c:f>
              <c:numCache>
                <c:formatCode>0.0</c:formatCode>
                <c:ptCount val="12"/>
                <c:pt idx="0">
                  <c:v>0.15789473684210525</c:v>
                </c:pt>
                <c:pt idx="1">
                  <c:v>0</c:v>
                </c:pt>
                <c:pt idx="2">
                  <c:v>0.45454545454545453</c:v>
                </c:pt>
                <c:pt idx="3">
                  <c:v>23.818181818181817</c:v>
                </c:pt>
                <c:pt idx="4">
                  <c:v>6.8181818181818183</c:v>
                </c:pt>
                <c:pt idx="5">
                  <c:v>21.272727272727273</c:v>
                </c:pt>
                <c:pt idx="6">
                  <c:v>0</c:v>
                </c:pt>
                <c:pt idx="7">
                  <c:v>2.1</c:v>
                </c:pt>
                <c:pt idx="8">
                  <c:v>4.9090909090909092</c:v>
                </c:pt>
                <c:pt idx="9">
                  <c:v>9.9090909090909083</c:v>
                </c:pt>
                <c:pt idx="10">
                  <c:v>6.5454545454545459</c:v>
                </c:pt>
                <c:pt idx="1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43-9A42-80F5-9808B33016D8}"/>
            </c:ext>
          </c:extLst>
        </c:ser>
        <c:ser>
          <c:idx val="7"/>
          <c:order val="7"/>
          <c:tx>
            <c:strRef>
              <c:f>'T7 Avg'!$J$1</c:f>
              <c:strCache>
                <c:ptCount val="1"/>
                <c:pt idx="0">
                  <c:v>Macroalgae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'T7 Avg'!$A$2:$B$13</c:f>
              <c:multiLvlStrCache>
                <c:ptCount val="12"/>
                <c:lvl>
                  <c:pt idx="0">
                    <c:v>T7</c:v>
                  </c:pt>
                  <c:pt idx="1">
                    <c:v>T7</c:v>
                  </c:pt>
                  <c:pt idx="2">
                    <c:v>T7</c:v>
                  </c:pt>
                  <c:pt idx="3">
                    <c:v>T7</c:v>
                  </c:pt>
                  <c:pt idx="4">
                    <c:v>T7</c:v>
                  </c:pt>
                  <c:pt idx="5">
                    <c:v>T7</c:v>
                  </c:pt>
                  <c:pt idx="6">
                    <c:v>T7</c:v>
                  </c:pt>
                  <c:pt idx="7">
                    <c:v>T7</c:v>
                  </c:pt>
                  <c:pt idx="8">
                    <c:v>T7</c:v>
                  </c:pt>
                  <c:pt idx="9">
                    <c:v>T7</c:v>
                  </c:pt>
                  <c:pt idx="10">
                    <c:v>T7</c:v>
                  </c:pt>
                  <c:pt idx="11">
                    <c:v>T7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Cayo Roldan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'T7 Avg'!$J$2:$J$13</c:f>
              <c:numCache>
                <c:formatCode>0.0</c:formatCode>
                <c:ptCount val="12"/>
                <c:pt idx="0">
                  <c:v>5.4210526315789478</c:v>
                </c:pt>
                <c:pt idx="1">
                  <c:v>3.9090909090909092</c:v>
                </c:pt>
                <c:pt idx="2">
                  <c:v>3.9090909090909092</c:v>
                </c:pt>
                <c:pt idx="3">
                  <c:v>48.363636363636367</c:v>
                </c:pt>
                <c:pt idx="4">
                  <c:v>19.727272727272727</c:v>
                </c:pt>
                <c:pt idx="5">
                  <c:v>9.2727272727272734</c:v>
                </c:pt>
                <c:pt idx="6">
                  <c:v>5.0909090909090908</c:v>
                </c:pt>
                <c:pt idx="7">
                  <c:v>58.5</c:v>
                </c:pt>
                <c:pt idx="8">
                  <c:v>63.272727272727273</c:v>
                </c:pt>
                <c:pt idx="9">
                  <c:v>7.4545454545454541</c:v>
                </c:pt>
                <c:pt idx="10">
                  <c:v>42.272727272727273</c:v>
                </c:pt>
                <c:pt idx="1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D43-9A42-80F5-9808B33016D8}"/>
            </c:ext>
          </c:extLst>
        </c:ser>
        <c:ser>
          <c:idx val="8"/>
          <c:order val="8"/>
          <c:tx>
            <c:strRef>
              <c:f>'T7 Avg'!$K$1</c:f>
              <c:strCache>
                <c:ptCount val="1"/>
                <c:pt idx="0">
                  <c:v>Substrate (Rubble, sand)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'T7 Avg'!$A$2:$B$13</c:f>
              <c:multiLvlStrCache>
                <c:ptCount val="12"/>
                <c:lvl>
                  <c:pt idx="0">
                    <c:v>T7</c:v>
                  </c:pt>
                  <c:pt idx="1">
                    <c:v>T7</c:v>
                  </c:pt>
                  <c:pt idx="2">
                    <c:v>T7</c:v>
                  </c:pt>
                  <c:pt idx="3">
                    <c:v>T7</c:v>
                  </c:pt>
                  <c:pt idx="4">
                    <c:v>T7</c:v>
                  </c:pt>
                  <c:pt idx="5">
                    <c:v>T7</c:v>
                  </c:pt>
                  <c:pt idx="6">
                    <c:v>T7</c:v>
                  </c:pt>
                  <c:pt idx="7">
                    <c:v>T7</c:v>
                  </c:pt>
                  <c:pt idx="8">
                    <c:v>T7</c:v>
                  </c:pt>
                  <c:pt idx="9">
                    <c:v>T7</c:v>
                  </c:pt>
                  <c:pt idx="10">
                    <c:v>T7</c:v>
                  </c:pt>
                  <c:pt idx="11">
                    <c:v>T7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Cayo Roldan</c:v>
                  </c:pt>
                  <c:pt idx="3">
                    <c:v>Coral Cay</c:v>
                  </c:pt>
                  <c:pt idx="4">
                    <c:v>Hospital Point</c:v>
                  </c:pt>
                  <c:pt idx="5">
                    <c:v>Mainland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'T7 Avg'!$K$2:$K$13</c:f>
              <c:numCache>
                <c:formatCode>0.0</c:formatCode>
                <c:ptCount val="12"/>
                <c:pt idx="0">
                  <c:v>42.421052631578945</c:v>
                </c:pt>
                <c:pt idx="1">
                  <c:v>68.727272727272734</c:v>
                </c:pt>
                <c:pt idx="2">
                  <c:v>25.181818181818183</c:v>
                </c:pt>
                <c:pt idx="3">
                  <c:v>1</c:v>
                </c:pt>
                <c:pt idx="4">
                  <c:v>1.9090909090909092</c:v>
                </c:pt>
                <c:pt idx="5">
                  <c:v>0.36363636363636365</c:v>
                </c:pt>
                <c:pt idx="6">
                  <c:v>38.454545454545453</c:v>
                </c:pt>
                <c:pt idx="7">
                  <c:v>1.3</c:v>
                </c:pt>
                <c:pt idx="8">
                  <c:v>1.4545454545454546</c:v>
                </c:pt>
                <c:pt idx="9">
                  <c:v>17.454545454545453</c:v>
                </c:pt>
                <c:pt idx="10">
                  <c:v>9.8181818181818183</c:v>
                </c:pt>
                <c:pt idx="11">
                  <c:v>41.4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43-9A42-80F5-9808B3301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18238751"/>
        <c:axId val="962581231"/>
      </c:barChart>
      <c:catAx>
        <c:axId val="918238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2581231"/>
        <c:crosses val="autoZero"/>
        <c:auto val="1"/>
        <c:lblAlgn val="ctr"/>
        <c:lblOffset val="100"/>
        <c:noMultiLvlLbl val="0"/>
      </c:catAx>
      <c:valAx>
        <c:axId val="962581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38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0617327826139045E-2"/>
          <c:y val="0.88782370953630796"/>
          <c:w val="0.98605454803837767"/>
          <c:h val="0.101065179352580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T8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'T6,T8,T9 Avg'!$C$1</c:f>
              <c:strCache>
                <c:ptCount val="1"/>
                <c:pt idx="0">
                  <c:v>Live Hard Coral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'T6,T8,T9 Avg'!$A$15:$B$26</c:f>
              <c:multiLvlStrCache>
                <c:ptCount val="12"/>
                <c:lvl>
                  <c:pt idx="0">
                    <c:v>T8</c:v>
                  </c:pt>
                  <c:pt idx="1">
                    <c:v>T8</c:v>
                  </c:pt>
                  <c:pt idx="2">
                    <c:v>T8</c:v>
                  </c:pt>
                  <c:pt idx="3">
                    <c:v>T8</c:v>
                  </c:pt>
                  <c:pt idx="4">
                    <c:v>T8</c:v>
                  </c:pt>
                  <c:pt idx="5">
                    <c:v>T8</c:v>
                  </c:pt>
                  <c:pt idx="6">
                    <c:v>T8</c:v>
                  </c:pt>
                  <c:pt idx="7">
                    <c:v>T8</c:v>
                  </c:pt>
                  <c:pt idx="8">
                    <c:v>T8</c:v>
                  </c:pt>
                  <c:pt idx="9">
                    <c:v>T8</c:v>
                  </c:pt>
                  <c:pt idx="10">
                    <c:v>T8</c:v>
                  </c:pt>
                  <c:pt idx="11">
                    <c:v>T8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Avg'!$C$15:$C$26</c:f>
              <c:numCache>
                <c:formatCode>0.00</c:formatCode>
                <c:ptCount val="12"/>
                <c:pt idx="0" formatCode="General">
                  <c:v>28</c:v>
                </c:pt>
                <c:pt idx="1">
                  <c:v>9.454545454545455</c:v>
                </c:pt>
                <c:pt idx="2">
                  <c:v>18.2</c:v>
                </c:pt>
                <c:pt idx="3">
                  <c:v>18.2</c:v>
                </c:pt>
                <c:pt idx="4">
                  <c:v>9</c:v>
                </c:pt>
                <c:pt idx="5">
                  <c:v>16.181818181818183</c:v>
                </c:pt>
                <c:pt idx="6">
                  <c:v>15.818181818181818</c:v>
                </c:pt>
                <c:pt idx="7">
                  <c:v>5.0909090909090908</c:v>
                </c:pt>
                <c:pt idx="8">
                  <c:v>20.5</c:v>
                </c:pt>
                <c:pt idx="9">
                  <c:v>18.90909090909091</c:v>
                </c:pt>
                <c:pt idx="10">
                  <c:v>22.833333333333332</c:v>
                </c:pt>
                <c:pt idx="1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6-1A43-9FE4-4515C97B62DC}"/>
            </c:ext>
          </c:extLst>
        </c:ser>
        <c:ser>
          <c:idx val="1"/>
          <c:order val="1"/>
          <c:tx>
            <c:v>Dead Coral</c:v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Avg'!$A$15:$B$26</c:f>
              <c:multiLvlStrCache>
                <c:ptCount val="12"/>
                <c:lvl>
                  <c:pt idx="0">
                    <c:v>T8</c:v>
                  </c:pt>
                  <c:pt idx="1">
                    <c:v>T8</c:v>
                  </c:pt>
                  <c:pt idx="2">
                    <c:v>T8</c:v>
                  </c:pt>
                  <c:pt idx="3">
                    <c:v>T8</c:v>
                  </c:pt>
                  <c:pt idx="4">
                    <c:v>T8</c:v>
                  </c:pt>
                  <c:pt idx="5">
                    <c:v>T8</c:v>
                  </c:pt>
                  <c:pt idx="6">
                    <c:v>T8</c:v>
                  </c:pt>
                  <c:pt idx="7">
                    <c:v>T8</c:v>
                  </c:pt>
                  <c:pt idx="8">
                    <c:v>T8</c:v>
                  </c:pt>
                  <c:pt idx="9">
                    <c:v>T8</c:v>
                  </c:pt>
                  <c:pt idx="10">
                    <c:v>T8</c:v>
                  </c:pt>
                  <c:pt idx="11">
                    <c:v>T8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Avg'!$D$15:$D$26</c:f>
              <c:numCache>
                <c:formatCode>0.00</c:formatCode>
                <c:ptCount val="12"/>
                <c:pt idx="0" formatCode="General">
                  <c:v>4.3</c:v>
                </c:pt>
                <c:pt idx="1">
                  <c:v>13.272727272727273</c:v>
                </c:pt>
                <c:pt idx="2">
                  <c:v>16</c:v>
                </c:pt>
                <c:pt idx="3">
                  <c:v>16</c:v>
                </c:pt>
                <c:pt idx="4">
                  <c:v>4</c:v>
                </c:pt>
                <c:pt idx="5">
                  <c:v>3.6363636363636362</c:v>
                </c:pt>
                <c:pt idx="6">
                  <c:v>16</c:v>
                </c:pt>
                <c:pt idx="7">
                  <c:v>0.18181818181818182</c:v>
                </c:pt>
                <c:pt idx="8">
                  <c:v>8.5</c:v>
                </c:pt>
                <c:pt idx="9">
                  <c:v>5.6363636363636367</c:v>
                </c:pt>
                <c:pt idx="10">
                  <c:v>17.833333333333332</c:v>
                </c:pt>
                <c:pt idx="11">
                  <c:v>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E6-1A43-9FE4-4515C97B62DC}"/>
            </c:ext>
          </c:extLst>
        </c:ser>
        <c:ser>
          <c:idx val="2"/>
          <c:order val="2"/>
          <c:tx>
            <c:v>Soft Coral, Fire Coral</c:v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Avg'!$A$15:$B$26</c:f>
              <c:multiLvlStrCache>
                <c:ptCount val="12"/>
                <c:lvl>
                  <c:pt idx="0">
                    <c:v>T8</c:v>
                  </c:pt>
                  <c:pt idx="1">
                    <c:v>T8</c:v>
                  </c:pt>
                  <c:pt idx="2">
                    <c:v>T8</c:v>
                  </c:pt>
                  <c:pt idx="3">
                    <c:v>T8</c:v>
                  </c:pt>
                  <c:pt idx="4">
                    <c:v>T8</c:v>
                  </c:pt>
                  <c:pt idx="5">
                    <c:v>T8</c:v>
                  </c:pt>
                  <c:pt idx="6">
                    <c:v>T8</c:v>
                  </c:pt>
                  <c:pt idx="7">
                    <c:v>T8</c:v>
                  </c:pt>
                  <c:pt idx="8">
                    <c:v>T8</c:v>
                  </c:pt>
                  <c:pt idx="9">
                    <c:v>T8</c:v>
                  </c:pt>
                  <c:pt idx="10">
                    <c:v>T8</c:v>
                  </c:pt>
                  <c:pt idx="11">
                    <c:v>T8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Avg'!$E$15:$E$26</c:f>
              <c:numCache>
                <c:formatCode>0.00</c:formatCode>
                <c:ptCount val="12"/>
                <c:pt idx="0" formatCode="General">
                  <c:v>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0.16666666666666666</c:v>
                </c:pt>
                <c:pt idx="5">
                  <c:v>11.454545454545455</c:v>
                </c:pt>
                <c:pt idx="6">
                  <c:v>0</c:v>
                </c:pt>
                <c:pt idx="7">
                  <c:v>0.36363636363636365</c:v>
                </c:pt>
                <c:pt idx="8">
                  <c:v>1.5</c:v>
                </c:pt>
                <c:pt idx="9">
                  <c:v>0.18181818181818182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2E6-1A43-9FE4-4515C97B62DC}"/>
            </c:ext>
          </c:extLst>
        </c:ser>
        <c:ser>
          <c:idx val="3"/>
          <c:order val="3"/>
          <c:tx>
            <c:v>Zoanthid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Avg'!$A$15:$B$26</c:f>
              <c:multiLvlStrCache>
                <c:ptCount val="12"/>
                <c:lvl>
                  <c:pt idx="0">
                    <c:v>T8</c:v>
                  </c:pt>
                  <c:pt idx="1">
                    <c:v>T8</c:v>
                  </c:pt>
                  <c:pt idx="2">
                    <c:v>T8</c:v>
                  </c:pt>
                  <c:pt idx="3">
                    <c:v>T8</c:v>
                  </c:pt>
                  <c:pt idx="4">
                    <c:v>T8</c:v>
                  </c:pt>
                  <c:pt idx="5">
                    <c:v>T8</c:v>
                  </c:pt>
                  <c:pt idx="6">
                    <c:v>T8</c:v>
                  </c:pt>
                  <c:pt idx="7">
                    <c:v>T8</c:v>
                  </c:pt>
                  <c:pt idx="8">
                    <c:v>T8</c:v>
                  </c:pt>
                  <c:pt idx="9">
                    <c:v>T8</c:v>
                  </c:pt>
                  <c:pt idx="10">
                    <c:v>T8</c:v>
                  </c:pt>
                  <c:pt idx="11">
                    <c:v>T8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Avg'!$F$15:$F$26</c:f>
              <c:numCache>
                <c:formatCode>0.00</c:formatCode>
                <c:ptCount val="12"/>
                <c:pt idx="0" formatCode="General">
                  <c:v>1.6</c:v>
                </c:pt>
                <c:pt idx="1">
                  <c:v>0</c:v>
                </c:pt>
                <c:pt idx="2">
                  <c:v>12.6</c:v>
                </c:pt>
                <c:pt idx="3">
                  <c:v>12.6</c:v>
                </c:pt>
                <c:pt idx="4">
                  <c:v>2.6666666666666665</c:v>
                </c:pt>
                <c:pt idx="5">
                  <c:v>0</c:v>
                </c:pt>
                <c:pt idx="6">
                  <c:v>17.636363636363637</c:v>
                </c:pt>
                <c:pt idx="7">
                  <c:v>19.636363636363637</c:v>
                </c:pt>
                <c:pt idx="8">
                  <c:v>0</c:v>
                </c:pt>
                <c:pt idx="9">
                  <c:v>2.1818181818181817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2E6-1A43-9FE4-4515C97B62DC}"/>
            </c:ext>
          </c:extLst>
        </c:ser>
        <c:ser>
          <c:idx val="4"/>
          <c:order val="4"/>
          <c:tx>
            <c:v>Other Invertebrate</c:v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Avg'!$A$15:$B$26</c:f>
              <c:multiLvlStrCache>
                <c:ptCount val="12"/>
                <c:lvl>
                  <c:pt idx="0">
                    <c:v>T8</c:v>
                  </c:pt>
                  <c:pt idx="1">
                    <c:v>T8</c:v>
                  </c:pt>
                  <c:pt idx="2">
                    <c:v>T8</c:v>
                  </c:pt>
                  <c:pt idx="3">
                    <c:v>T8</c:v>
                  </c:pt>
                  <c:pt idx="4">
                    <c:v>T8</c:v>
                  </c:pt>
                  <c:pt idx="5">
                    <c:v>T8</c:v>
                  </c:pt>
                  <c:pt idx="6">
                    <c:v>T8</c:v>
                  </c:pt>
                  <c:pt idx="7">
                    <c:v>T8</c:v>
                  </c:pt>
                  <c:pt idx="8">
                    <c:v>T8</c:v>
                  </c:pt>
                  <c:pt idx="9">
                    <c:v>T8</c:v>
                  </c:pt>
                  <c:pt idx="10">
                    <c:v>T8</c:v>
                  </c:pt>
                  <c:pt idx="11">
                    <c:v>T8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Avg'!$G$15:$G$26</c:f>
              <c:numCache>
                <c:formatCode>0.00</c:formatCode>
                <c:ptCount val="12"/>
                <c:pt idx="0" formatCode="General">
                  <c:v>1.7</c:v>
                </c:pt>
                <c:pt idx="1">
                  <c:v>0</c:v>
                </c:pt>
                <c:pt idx="2">
                  <c:v>2.2000000000000002</c:v>
                </c:pt>
                <c:pt idx="3">
                  <c:v>2.2000000000000002</c:v>
                </c:pt>
                <c:pt idx="4">
                  <c:v>2.8333333333333335</c:v>
                </c:pt>
                <c:pt idx="5">
                  <c:v>0.18181818181818182</c:v>
                </c:pt>
                <c:pt idx="6">
                  <c:v>3.6363636363636362</c:v>
                </c:pt>
                <c:pt idx="7">
                  <c:v>1.4545454545454546</c:v>
                </c:pt>
                <c:pt idx="8">
                  <c:v>0.33333333333333331</c:v>
                </c:pt>
                <c:pt idx="9">
                  <c:v>1.2727272727272727</c:v>
                </c:pt>
                <c:pt idx="10">
                  <c:v>0.83333333333333337</c:v>
                </c:pt>
                <c:pt idx="1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2E6-1A43-9FE4-4515C97B62DC}"/>
            </c:ext>
          </c:extLst>
        </c:ser>
        <c:ser>
          <c:idx val="5"/>
          <c:order val="5"/>
          <c:tx>
            <c:v>Sponge</c:v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Avg'!$A$15:$B$26</c:f>
              <c:multiLvlStrCache>
                <c:ptCount val="12"/>
                <c:lvl>
                  <c:pt idx="0">
                    <c:v>T8</c:v>
                  </c:pt>
                  <c:pt idx="1">
                    <c:v>T8</c:v>
                  </c:pt>
                  <c:pt idx="2">
                    <c:v>T8</c:v>
                  </c:pt>
                  <c:pt idx="3">
                    <c:v>T8</c:v>
                  </c:pt>
                  <c:pt idx="4">
                    <c:v>T8</c:v>
                  </c:pt>
                  <c:pt idx="5">
                    <c:v>T8</c:v>
                  </c:pt>
                  <c:pt idx="6">
                    <c:v>T8</c:v>
                  </c:pt>
                  <c:pt idx="7">
                    <c:v>T8</c:v>
                  </c:pt>
                  <c:pt idx="8">
                    <c:v>T8</c:v>
                  </c:pt>
                  <c:pt idx="9">
                    <c:v>T8</c:v>
                  </c:pt>
                  <c:pt idx="10">
                    <c:v>T8</c:v>
                  </c:pt>
                  <c:pt idx="11">
                    <c:v>T8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Avg'!$H$15:$H$26</c:f>
              <c:numCache>
                <c:formatCode>0.00</c:formatCode>
                <c:ptCount val="12"/>
                <c:pt idx="0" formatCode="General">
                  <c:v>11.7</c:v>
                </c:pt>
                <c:pt idx="1">
                  <c:v>5.8181818181818183</c:v>
                </c:pt>
                <c:pt idx="2">
                  <c:v>11</c:v>
                </c:pt>
                <c:pt idx="3">
                  <c:v>11</c:v>
                </c:pt>
                <c:pt idx="4">
                  <c:v>4</c:v>
                </c:pt>
                <c:pt idx="5">
                  <c:v>3.2727272727272729</c:v>
                </c:pt>
                <c:pt idx="6">
                  <c:v>12.363636363636363</c:v>
                </c:pt>
                <c:pt idx="7">
                  <c:v>25.454545454545453</c:v>
                </c:pt>
                <c:pt idx="8">
                  <c:v>2</c:v>
                </c:pt>
                <c:pt idx="9">
                  <c:v>13.818181818181818</c:v>
                </c:pt>
                <c:pt idx="10">
                  <c:v>0.83333333333333337</c:v>
                </c:pt>
                <c:pt idx="11">
                  <c:v>29.2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2E6-1A43-9FE4-4515C97B62DC}"/>
            </c:ext>
          </c:extLst>
        </c:ser>
        <c:ser>
          <c:idx val="6"/>
          <c:order val="6"/>
          <c:tx>
            <c:v>CCA</c:v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Avg'!$A$15:$B$26</c:f>
              <c:multiLvlStrCache>
                <c:ptCount val="12"/>
                <c:lvl>
                  <c:pt idx="0">
                    <c:v>T8</c:v>
                  </c:pt>
                  <c:pt idx="1">
                    <c:v>T8</c:v>
                  </c:pt>
                  <c:pt idx="2">
                    <c:v>T8</c:v>
                  </c:pt>
                  <c:pt idx="3">
                    <c:v>T8</c:v>
                  </c:pt>
                  <c:pt idx="4">
                    <c:v>T8</c:v>
                  </c:pt>
                  <c:pt idx="5">
                    <c:v>T8</c:v>
                  </c:pt>
                  <c:pt idx="6">
                    <c:v>T8</c:v>
                  </c:pt>
                  <c:pt idx="7">
                    <c:v>T8</c:v>
                  </c:pt>
                  <c:pt idx="8">
                    <c:v>T8</c:v>
                  </c:pt>
                  <c:pt idx="9">
                    <c:v>T8</c:v>
                  </c:pt>
                  <c:pt idx="10">
                    <c:v>T8</c:v>
                  </c:pt>
                  <c:pt idx="11">
                    <c:v>T8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Avg'!$I$15:$I$26</c:f>
              <c:numCache>
                <c:formatCode>0.00</c:formatCode>
                <c:ptCount val="12"/>
                <c:pt idx="0" formatCode="General">
                  <c:v>0.3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12.666666666666666</c:v>
                </c:pt>
                <c:pt idx="5">
                  <c:v>3.0909090909090908</c:v>
                </c:pt>
                <c:pt idx="6">
                  <c:v>0.18181818181818182</c:v>
                </c:pt>
                <c:pt idx="7">
                  <c:v>0.18181818181818182</c:v>
                </c:pt>
                <c:pt idx="8">
                  <c:v>2.6666666666666665</c:v>
                </c:pt>
                <c:pt idx="9">
                  <c:v>0.54545454545454541</c:v>
                </c:pt>
                <c:pt idx="10">
                  <c:v>1.5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2E6-1A43-9FE4-4515C97B62DC}"/>
            </c:ext>
          </c:extLst>
        </c:ser>
        <c:ser>
          <c:idx val="7"/>
          <c:order val="7"/>
          <c:tx>
            <c:v>Macroalgae</c:v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Avg'!$A$15:$B$26</c:f>
              <c:multiLvlStrCache>
                <c:ptCount val="12"/>
                <c:lvl>
                  <c:pt idx="0">
                    <c:v>T8</c:v>
                  </c:pt>
                  <c:pt idx="1">
                    <c:v>T8</c:v>
                  </c:pt>
                  <c:pt idx="2">
                    <c:v>T8</c:v>
                  </c:pt>
                  <c:pt idx="3">
                    <c:v>T8</c:v>
                  </c:pt>
                  <c:pt idx="4">
                    <c:v>T8</c:v>
                  </c:pt>
                  <c:pt idx="5">
                    <c:v>T8</c:v>
                  </c:pt>
                  <c:pt idx="6">
                    <c:v>T8</c:v>
                  </c:pt>
                  <c:pt idx="7">
                    <c:v>T8</c:v>
                  </c:pt>
                  <c:pt idx="8">
                    <c:v>T8</c:v>
                  </c:pt>
                  <c:pt idx="9">
                    <c:v>T8</c:v>
                  </c:pt>
                  <c:pt idx="10">
                    <c:v>T8</c:v>
                  </c:pt>
                  <c:pt idx="11">
                    <c:v>T8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Avg'!$J$15:$J$26</c:f>
              <c:numCache>
                <c:formatCode>0.00</c:formatCode>
                <c:ptCount val="12"/>
                <c:pt idx="0" formatCode="General">
                  <c:v>2</c:v>
                </c:pt>
                <c:pt idx="1">
                  <c:v>1.4545454545454546</c:v>
                </c:pt>
                <c:pt idx="2">
                  <c:v>0.6</c:v>
                </c:pt>
                <c:pt idx="3">
                  <c:v>0.6</c:v>
                </c:pt>
                <c:pt idx="4">
                  <c:v>45.833333333333336</c:v>
                </c:pt>
                <c:pt idx="5">
                  <c:v>19.818181818181817</c:v>
                </c:pt>
                <c:pt idx="6">
                  <c:v>2.7272727272727271</c:v>
                </c:pt>
                <c:pt idx="7">
                  <c:v>1.4545454545454546</c:v>
                </c:pt>
                <c:pt idx="8">
                  <c:v>34.666666666666664</c:v>
                </c:pt>
                <c:pt idx="9">
                  <c:v>6.3636363636363633</c:v>
                </c:pt>
                <c:pt idx="10">
                  <c:v>26</c:v>
                </c:pt>
                <c:pt idx="1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2E6-1A43-9FE4-4515C97B62DC}"/>
            </c:ext>
          </c:extLst>
        </c:ser>
        <c:ser>
          <c:idx val="8"/>
          <c:order val="8"/>
          <c:tx>
            <c:v>Substrate (Rubble, sand)</c:v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Avg'!$A$15:$B$26</c:f>
              <c:multiLvlStrCache>
                <c:ptCount val="12"/>
                <c:lvl>
                  <c:pt idx="0">
                    <c:v>T8</c:v>
                  </c:pt>
                  <c:pt idx="1">
                    <c:v>T8</c:v>
                  </c:pt>
                  <c:pt idx="2">
                    <c:v>T8</c:v>
                  </c:pt>
                  <c:pt idx="3">
                    <c:v>T8</c:v>
                  </c:pt>
                  <c:pt idx="4">
                    <c:v>T8</c:v>
                  </c:pt>
                  <c:pt idx="5">
                    <c:v>T8</c:v>
                  </c:pt>
                  <c:pt idx="6">
                    <c:v>T8</c:v>
                  </c:pt>
                  <c:pt idx="7">
                    <c:v>T8</c:v>
                  </c:pt>
                  <c:pt idx="8">
                    <c:v>T8</c:v>
                  </c:pt>
                  <c:pt idx="9">
                    <c:v>T8</c:v>
                  </c:pt>
                  <c:pt idx="10">
                    <c:v>T8</c:v>
                  </c:pt>
                  <c:pt idx="11">
                    <c:v>T8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Mainland</c:v>
                  </c:pt>
                  <c:pt idx="7">
                    <c:v>Pastores</c:v>
                  </c:pt>
                  <c:pt idx="8">
                    <c:v>Pollito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Avg'!$K$15:$K$26</c:f>
              <c:numCache>
                <c:formatCode>0.00</c:formatCode>
                <c:ptCount val="12"/>
                <c:pt idx="0" formatCode="General">
                  <c:v>43.8</c:v>
                </c:pt>
                <c:pt idx="1">
                  <c:v>65.272727272727266</c:v>
                </c:pt>
                <c:pt idx="2">
                  <c:v>27</c:v>
                </c:pt>
                <c:pt idx="3">
                  <c:v>27</c:v>
                </c:pt>
                <c:pt idx="4">
                  <c:v>8.6666666666666661</c:v>
                </c:pt>
                <c:pt idx="5">
                  <c:v>32.545454545454547</c:v>
                </c:pt>
                <c:pt idx="6">
                  <c:v>22.727272727272727</c:v>
                </c:pt>
                <c:pt idx="7">
                  <c:v>41.272727272727273</c:v>
                </c:pt>
                <c:pt idx="8">
                  <c:v>10.333333333333334</c:v>
                </c:pt>
                <c:pt idx="9">
                  <c:v>23.272727272727273</c:v>
                </c:pt>
                <c:pt idx="10">
                  <c:v>16.5</c:v>
                </c:pt>
                <c:pt idx="11">
                  <c:v>42.2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E6-1A43-9FE4-4515C97B6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66652079"/>
        <c:axId val="1015013887"/>
      </c:barChart>
      <c:catAx>
        <c:axId val="1166652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013887"/>
        <c:crosses val="autoZero"/>
        <c:auto val="1"/>
        <c:lblAlgn val="ctr"/>
        <c:lblOffset val="100"/>
        <c:noMultiLvlLbl val="0"/>
      </c:catAx>
      <c:valAx>
        <c:axId val="1015013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652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221704895583712E-2"/>
          <c:y val="0.92475955088947215"/>
          <c:w val="0.9212957206436152"/>
          <c:h val="5.9533683289588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>
                <a:solidFill>
                  <a:schemeClr val="tx1"/>
                </a:solidFill>
              </a:rPr>
              <a:t>T9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v>Live Hard Coral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'T6,T8,T9 Avg'!$A$27:$B$38</c:f>
              <c:multiLvlStrCache>
                <c:ptCount val="12"/>
                <c:lvl>
                  <c:pt idx="0">
                    <c:v>T9</c:v>
                  </c:pt>
                  <c:pt idx="1">
                    <c:v>T9</c:v>
                  </c:pt>
                  <c:pt idx="2">
                    <c:v>T9</c:v>
                  </c:pt>
                  <c:pt idx="3">
                    <c:v>T9</c:v>
                  </c:pt>
                  <c:pt idx="4">
                    <c:v>T9</c:v>
                  </c:pt>
                  <c:pt idx="5">
                    <c:v>T9</c:v>
                  </c:pt>
                  <c:pt idx="6">
                    <c:v>T9</c:v>
                  </c:pt>
                  <c:pt idx="7">
                    <c:v>T9</c:v>
                  </c:pt>
                  <c:pt idx="8">
                    <c:v>T9</c:v>
                  </c:pt>
                  <c:pt idx="9">
                    <c:v>T9</c:v>
                  </c:pt>
                  <c:pt idx="10">
                    <c:v>T9</c:v>
                  </c:pt>
                  <c:pt idx="11">
                    <c:v>T9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Avg'!$C$27:$C$38</c:f>
              <c:numCache>
                <c:formatCode>0.00</c:formatCode>
                <c:ptCount val="12"/>
                <c:pt idx="0">
                  <c:v>0.42105263157894735</c:v>
                </c:pt>
                <c:pt idx="1">
                  <c:v>10</c:v>
                </c:pt>
                <c:pt idx="2">
                  <c:v>0.54545454545454541</c:v>
                </c:pt>
                <c:pt idx="3">
                  <c:v>6.4</c:v>
                </c:pt>
                <c:pt idx="4">
                  <c:v>12.2</c:v>
                </c:pt>
                <c:pt idx="5">
                  <c:v>6.5454545454545459</c:v>
                </c:pt>
                <c:pt idx="6">
                  <c:v>2.5454545454545454</c:v>
                </c:pt>
                <c:pt idx="7">
                  <c:v>16.545454545454547</c:v>
                </c:pt>
                <c:pt idx="8">
                  <c:v>1.8181818181818181</c:v>
                </c:pt>
                <c:pt idx="9">
                  <c:v>9.8181818181818183</c:v>
                </c:pt>
                <c:pt idx="10">
                  <c:v>6.7272727272727275</c:v>
                </c:pt>
                <c:pt idx="11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DF-6B4F-BD55-615D06E25B97}"/>
            </c:ext>
          </c:extLst>
        </c:ser>
        <c:ser>
          <c:idx val="1"/>
          <c:order val="1"/>
          <c:tx>
            <c:v>Dead Coral</c:v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Avg'!$A$27:$B$38</c:f>
              <c:multiLvlStrCache>
                <c:ptCount val="12"/>
                <c:lvl>
                  <c:pt idx="0">
                    <c:v>T9</c:v>
                  </c:pt>
                  <c:pt idx="1">
                    <c:v>T9</c:v>
                  </c:pt>
                  <c:pt idx="2">
                    <c:v>T9</c:v>
                  </c:pt>
                  <c:pt idx="3">
                    <c:v>T9</c:v>
                  </c:pt>
                  <c:pt idx="4">
                    <c:v>T9</c:v>
                  </c:pt>
                  <c:pt idx="5">
                    <c:v>T9</c:v>
                  </c:pt>
                  <c:pt idx="6">
                    <c:v>T9</c:v>
                  </c:pt>
                  <c:pt idx="7">
                    <c:v>T9</c:v>
                  </c:pt>
                  <c:pt idx="8">
                    <c:v>T9</c:v>
                  </c:pt>
                  <c:pt idx="9">
                    <c:v>T9</c:v>
                  </c:pt>
                  <c:pt idx="10">
                    <c:v>T9</c:v>
                  </c:pt>
                  <c:pt idx="11">
                    <c:v>T9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Avg'!$D$27:$D$38</c:f>
              <c:numCache>
                <c:formatCode>0.00</c:formatCode>
                <c:ptCount val="12"/>
                <c:pt idx="0">
                  <c:v>14.315789473684211</c:v>
                </c:pt>
                <c:pt idx="1">
                  <c:v>6.1818181818181817</c:v>
                </c:pt>
                <c:pt idx="2">
                  <c:v>1.8181818181818181</c:v>
                </c:pt>
                <c:pt idx="3">
                  <c:v>7.2</c:v>
                </c:pt>
                <c:pt idx="4">
                  <c:v>3.8</c:v>
                </c:pt>
                <c:pt idx="5">
                  <c:v>4.7272727272727275</c:v>
                </c:pt>
                <c:pt idx="6">
                  <c:v>1.2727272727272727</c:v>
                </c:pt>
                <c:pt idx="7">
                  <c:v>0.90909090909090906</c:v>
                </c:pt>
                <c:pt idx="8">
                  <c:v>0</c:v>
                </c:pt>
                <c:pt idx="9">
                  <c:v>4.3636363636363633</c:v>
                </c:pt>
                <c:pt idx="10">
                  <c:v>4.1818181818181817</c:v>
                </c:pt>
                <c:pt idx="11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DF-6B4F-BD55-615D06E25B97}"/>
            </c:ext>
          </c:extLst>
        </c:ser>
        <c:ser>
          <c:idx val="2"/>
          <c:order val="2"/>
          <c:tx>
            <c:v>Soft Coral, Fire Coral</c:v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Avg'!$A$27:$B$38</c:f>
              <c:multiLvlStrCache>
                <c:ptCount val="12"/>
                <c:lvl>
                  <c:pt idx="0">
                    <c:v>T9</c:v>
                  </c:pt>
                  <c:pt idx="1">
                    <c:v>T9</c:v>
                  </c:pt>
                  <c:pt idx="2">
                    <c:v>T9</c:v>
                  </c:pt>
                  <c:pt idx="3">
                    <c:v>T9</c:v>
                  </c:pt>
                  <c:pt idx="4">
                    <c:v>T9</c:v>
                  </c:pt>
                  <c:pt idx="5">
                    <c:v>T9</c:v>
                  </c:pt>
                  <c:pt idx="6">
                    <c:v>T9</c:v>
                  </c:pt>
                  <c:pt idx="7">
                    <c:v>T9</c:v>
                  </c:pt>
                  <c:pt idx="8">
                    <c:v>T9</c:v>
                  </c:pt>
                  <c:pt idx="9">
                    <c:v>T9</c:v>
                  </c:pt>
                  <c:pt idx="10">
                    <c:v>T9</c:v>
                  </c:pt>
                  <c:pt idx="11">
                    <c:v>T9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Avg'!$E$27:$E$38</c:f>
              <c:numCache>
                <c:formatCode>0.00</c:formatCode>
                <c:ptCount val="12"/>
                <c:pt idx="0">
                  <c:v>0.73684210526315785</c:v>
                </c:pt>
                <c:pt idx="1">
                  <c:v>0</c:v>
                </c:pt>
                <c:pt idx="2">
                  <c:v>0</c:v>
                </c:pt>
                <c:pt idx="3">
                  <c:v>0.4</c:v>
                </c:pt>
                <c:pt idx="4">
                  <c:v>0.6</c:v>
                </c:pt>
                <c:pt idx="5">
                  <c:v>5.4545454545454541</c:v>
                </c:pt>
                <c:pt idx="6">
                  <c:v>0.18181818181818182</c:v>
                </c:pt>
                <c:pt idx="7">
                  <c:v>1.2727272727272727</c:v>
                </c:pt>
                <c:pt idx="8">
                  <c:v>0</c:v>
                </c:pt>
                <c:pt idx="9">
                  <c:v>0</c:v>
                </c:pt>
                <c:pt idx="10">
                  <c:v>1.6363636363636365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DF-6B4F-BD55-615D06E25B97}"/>
            </c:ext>
          </c:extLst>
        </c:ser>
        <c:ser>
          <c:idx val="3"/>
          <c:order val="3"/>
          <c:tx>
            <c:v>Zoanthid</c:v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Avg'!$A$27:$B$38</c:f>
              <c:multiLvlStrCache>
                <c:ptCount val="12"/>
                <c:lvl>
                  <c:pt idx="0">
                    <c:v>T9</c:v>
                  </c:pt>
                  <c:pt idx="1">
                    <c:v>T9</c:v>
                  </c:pt>
                  <c:pt idx="2">
                    <c:v>T9</c:v>
                  </c:pt>
                  <c:pt idx="3">
                    <c:v>T9</c:v>
                  </c:pt>
                  <c:pt idx="4">
                    <c:v>T9</c:v>
                  </c:pt>
                  <c:pt idx="5">
                    <c:v>T9</c:v>
                  </c:pt>
                  <c:pt idx="6">
                    <c:v>T9</c:v>
                  </c:pt>
                  <c:pt idx="7">
                    <c:v>T9</c:v>
                  </c:pt>
                  <c:pt idx="8">
                    <c:v>T9</c:v>
                  </c:pt>
                  <c:pt idx="9">
                    <c:v>T9</c:v>
                  </c:pt>
                  <c:pt idx="10">
                    <c:v>T9</c:v>
                  </c:pt>
                  <c:pt idx="11">
                    <c:v>T9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Avg'!$F$27:$F$38</c:f>
              <c:numCache>
                <c:formatCode>0.00</c:formatCode>
                <c:ptCount val="12"/>
                <c:pt idx="0">
                  <c:v>1.368421052631579</c:v>
                </c:pt>
                <c:pt idx="1">
                  <c:v>0.36363636363636365</c:v>
                </c:pt>
                <c:pt idx="2">
                  <c:v>0</c:v>
                </c:pt>
                <c:pt idx="3">
                  <c:v>35.200000000000003</c:v>
                </c:pt>
                <c:pt idx="4">
                  <c:v>2.4</c:v>
                </c:pt>
                <c:pt idx="5">
                  <c:v>0</c:v>
                </c:pt>
                <c:pt idx="6">
                  <c:v>22</c:v>
                </c:pt>
                <c:pt idx="7">
                  <c:v>0</c:v>
                </c:pt>
                <c:pt idx="8">
                  <c:v>0</c:v>
                </c:pt>
                <c:pt idx="9">
                  <c:v>2.1818181818181817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DF-6B4F-BD55-615D06E25B97}"/>
            </c:ext>
          </c:extLst>
        </c:ser>
        <c:ser>
          <c:idx val="4"/>
          <c:order val="4"/>
          <c:tx>
            <c:v>Other Invertebrate</c:v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Avg'!$A$27:$B$38</c:f>
              <c:multiLvlStrCache>
                <c:ptCount val="12"/>
                <c:lvl>
                  <c:pt idx="0">
                    <c:v>T9</c:v>
                  </c:pt>
                  <c:pt idx="1">
                    <c:v>T9</c:v>
                  </c:pt>
                  <c:pt idx="2">
                    <c:v>T9</c:v>
                  </c:pt>
                  <c:pt idx="3">
                    <c:v>T9</c:v>
                  </c:pt>
                  <c:pt idx="4">
                    <c:v>T9</c:v>
                  </c:pt>
                  <c:pt idx="5">
                    <c:v>T9</c:v>
                  </c:pt>
                  <c:pt idx="6">
                    <c:v>T9</c:v>
                  </c:pt>
                  <c:pt idx="7">
                    <c:v>T9</c:v>
                  </c:pt>
                  <c:pt idx="8">
                    <c:v>T9</c:v>
                  </c:pt>
                  <c:pt idx="9">
                    <c:v>T9</c:v>
                  </c:pt>
                  <c:pt idx="10">
                    <c:v>T9</c:v>
                  </c:pt>
                  <c:pt idx="11">
                    <c:v>T9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Avg'!$G$27:$G$38</c:f>
              <c:numCache>
                <c:formatCode>0.00</c:formatCode>
                <c:ptCount val="12"/>
                <c:pt idx="0">
                  <c:v>1.1578947368421053</c:v>
                </c:pt>
                <c:pt idx="1">
                  <c:v>0.18181818181818182</c:v>
                </c:pt>
                <c:pt idx="2">
                  <c:v>0.18181818181818182</c:v>
                </c:pt>
                <c:pt idx="3">
                  <c:v>1.8</c:v>
                </c:pt>
                <c:pt idx="4">
                  <c:v>0.4</c:v>
                </c:pt>
                <c:pt idx="5">
                  <c:v>0</c:v>
                </c:pt>
                <c:pt idx="6">
                  <c:v>3.4545454545454546</c:v>
                </c:pt>
                <c:pt idx="7">
                  <c:v>0.36363636363636365</c:v>
                </c:pt>
                <c:pt idx="8">
                  <c:v>1.0909090909090908</c:v>
                </c:pt>
                <c:pt idx="9">
                  <c:v>2.1818181818181817</c:v>
                </c:pt>
                <c:pt idx="10">
                  <c:v>0.36363636363636365</c:v>
                </c:pt>
                <c:pt idx="1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DF-6B4F-BD55-615D06E25B97}"/>
            </c:ext>
          </c:extLst>
        </c:ser>
        <c:ser>
          <c:idx val="5"/>
          <c:order val="5"/>
          <c:tx>
            <c:v>Sponge</c:v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Avg'!$A$27:$B$38</c:f>
              <c:multiLvlStrCache>
                <c:ptCount val="12"/>
                <c:lvl>
                  <c:pt idx="0">
                    <c:v>T9</c:v>
                  </c:pt>
                  <c:pt idx="1">
                    <c:v>T9</c:v>
                  </c:pt>
                  <c:pt idx="2">
                    <c:v>T9</c:v>
                  </c:pt>
                  <c:pt idx="3">
                    <c:v>T9</c:v>
                  </c:pt>
                  <c:pt idx="4">
                    <c:v>T9</c:v>
                  </c:pt>
                  <c:pt idx="5">
                    <c:v>T9</c:v>
                  </c:pt>
                  <c:pt idx="6">
                    <c:v>T9</c:v>
                  </c:pt>
                  <c:pt idx="7">
                    <c:v>T9</c:v>
                  </c:pt>
                  <c:pt idx="8">
                    <c:v>T9</c:v>
                  </c:pt>
                  <c:pt idx="9">
                    <c:v>T9</c:v>
                  </c:pt>
                  <c:pt idx="10">
                    <c:v>T9</c:v>
                  </c:pt>
                  <c:pt idx="11">
                    <c:v>T9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Avg'!$H$27:$H$38</c:f>
              <c:numCache>
                <c:formatCode>0.00</c:formatCode>
                <c:ptCount val="12"/>
                <c:pt idx="0">
                  <c:v>11.578947368421053</c:v>
                </c:pt>
                <c:pt idx="1">
                  <c:v>4.9090909090909092</c:v>
                </c:pt>
                <c:pt idx="2">
                  <c:v>25.454545454545453</c:v>
                </c:pt>
                <c:pt idx="3">
                  <c:v>8</c:v>
                </c:pt>
                <c:pt idx="4">
                  <c:v>3.2</c:v>
                </c:pt>
                <c:pt idx="5">
                  <c:v>8.1818181818181817</c:v>
                </c:pt>
                <c:pt idx="6">
                  <c:v>25.818181818181817</c:v>
                </c:pt>
                <c:pt idx="7">
                  <c:v>0.90909090909090906</c:v>
                </c:pt>
                <c:pt idx="8">
                  <c:v>0.90909090909090906</c:v>
                </c:pt>
                <c:pt idx="9">
                  <c:v>18.545454545454547</c:v>
                </c:pt>
                <c:pt idx="10">
                  <c:v>0.18181818181818182</c:v>
                </c:pt>
                <c:pt idx="11">
                  <c:v>22.4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6DF-6B4F-BD55-615D06E25B97}"/>
            </c:ext>
          </c:extLst>
        </c:ser>
        <c:ser>
          <c:idx val="6"/>
          <c:order val="6"/>
          <c:tx>
            <c:v>CCA</c:v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Avg'!$A$27:$B$38</c:f>
              <c:multiLvlStrCache>
                <c:ptCount val="12"/>
                <c:lvl>
                  <c:pt idx="0">
                    <c:v>T9</c:v>
                  </c:pt>
                  <c:pt idx="1">
                    <c:v>T9</c:v>
                  </c:pt>
                  <c:pt idx="2">
                    <c:v>T9</c:v>
                  </c:pt>
                  <c:pt idx="3">
                    <c:v>T9</c:v>
                  </c:pt>
                  <c:pt idx="4">
                    <c:v>T9</c:v>
                  </c:pt>
                  <c:pt idx="5">
                    <c:v>T9</c:v>
                  </c:pt>
                  <c:pt idx="6">
                    <c:v>T9</c:v>
                  </c:pt>
                  <c:pt idx="7">
                    <c:v>T9</c:v>
                  </c:pt>
                  <c:pt idx="8">
                    <c:v>T9</c:v>
                  </c:pt>
                  <c:pt idx="9">
                    <c:v>T9</c:v>
                  </c:pt>
                  <c:pt idx="10">
                    <c:v>T9</c:v>
                  </c:pt>
                  <c:pt idx="11">
                    <c:v>T9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Avg'!$I$27:$I$38</c:f>
              <c:numCache>
                <c:formatCode>0.00</c:formatCode>
                <c:ptCount val="12"/>
                <c:pt idx="0">
                  <c:v>0.10526315789473684</c:v>
                </c:pt>
                <c:pt idx="1">
                  <c:v>1.6363636363636365</c:v>
                </c:pt>
                <c:pt idx="2">
                  <c:v>2.7272727272727271</c:v>
                </c:pt>
                <c:pt idx="3">
                  <c:v>0.4</c:v>
                </c:pt>
                <c:pt idx="4">
                  <c:v>13</c:v>
                </c:pt>
                <c:pt idx="5">
                  <c:v>5.0909090909090908</c:v>
                </c:pt>
                <c:pt idx="6">
                  <c:v>0.18181818181818182</c:v>
                </c:pt>
                <c:pt idx="7">
                  <c:v>3.8181818181818183</c:v>
                </c:pt>
                <c:pt idx="8">
                  <c:v>4.5454545454545459</c:v>
                </c:pt>
                <c:pt idx="9">
                  <c:v>1.4545454545454546</c:v>
                </c:pt>
                <c:pt idx="10">
                  <c:v>4.3636363636363633</c:v>
                </c:pt>
                <c:pt idx="1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6DF-6B4F-BD55-615D06E25B97}"/>
            </c:ext>
          </c:extLst>
        </c:ser>
        <c:ser>
          <c:idx val="7"/>
          <c:order val="7"/>
          <c:tx>
            <c:v>Macroalgae</c:v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Avg'!$A$27:$B$38</c:f>
              <c:multiLvlStrCache>
                <c:ptCount val="12"/>
                <c:lvl>
                  <c:pt idx="0">
                    <c:v>T9</c:v>
                  </c:pt>
                  <c:pt idx="1">
                    <c:v>T9</c:v>
                  </c:pt>
                  <c:pt idx="2">
                    <c:v>T9</c:v>
                  </c:pt>
                  <c:pt idx="3">
                    <c:v>T9</c:v>
                  </c:pt>
                  <c:pt idx="4">
                    <c:v>T9</c:v>
                  </c:pt>
                  <c:pt idx="5">
                    <c:v>T9</c:v>
                  </c:pt>
                  <c:pt idx="6">
                    <c:v>T9</c:v>
                  </c:pt>
                  <c:pt idx="7">
                    <c:v>T9</c:v>
                  </c:pt>
                  <c:pt idx="8">
                    <c:v>T9</c:v>
                  </c:pt>
                  <c:pt idx="9">
                    <c:v>T9</c:v>
                  </c:pt>
                  <c:pt idx="10">
                    <c:v>T9</c:v>
                  </c:pt>
                  <c:pt idx="11">
                    <c:v>T9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Avg'!$J$27:$J$38</c:f>
              <c:numCache>
                <c:formatCode>0.00</c:formatCode>
                <c:ptCount val="12"/>
                <c:pt idx="0">
                  <c:v>15.684210526315789</c:v>
                </c:pt>
                <c:pt idx="1">
                  <c:v>6.1818181818181817</c:v>
                </c:pt>
                <c:pt idx="2">
                  <c:v>5.0909090909090908</c:v>
                </c:pt>
                <c:pt idx="3">
                  <c:v>2.8</c:v>
                </c:pt>
                <c:pt idx="4">
                  <c:v>52.2</c:v>
                </c:pt>
                <c:pt idx="5">
                  <c:v>9.454545454545455</c:v>
                </c:pt>
                <c:pt idx="6">
                  <c:v>0.72727272727272729</c:v>
                </c:pt>
                <c:pt idx="7">
                  <c:v>49.636363636363633</c:v>
                </c:pt>
                <c:pt idx="8">
                  <c:v>81.63636363636364</c:v>
                </c:pt>
                <c:pt idx="9">
                  <c:v>8.545454545454545</c:v>
                </c:pt>
                <c:pt idx="10">
                  <c:v>39.636363636363633</c:v>
                </c:pt>
                <c:pt idx="11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6DF-6B4F-BD55-615D06E25B97}"/>
            </c:ext>
          </c:extLst>
        </c:ser>
        <c:ser>
          <c:idx val="8"/>
          <c:order val="8"/>
          <c:tx>
            <c:v>Substrate</c:v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'T6,T8,T9 Avg'!$A$27:$B$38</c:f>
              <c:multiLvlStrCache>
                <c:ptCount val="12"/>
                <c:lvl>
                  <c:pt idx="0">
                    <c:v>T9</c:v>
                  </c:pt>
                  <c:pt idx="1">
                    <c:v>T9</c:v>
                  </c:pt>
                  <c:pt idx="2">
                    <c:v>T9</c:v>
                  </c:pt>
                  <c:pt idx="3">
                    <c:v>T9</c:v>
                  </c:pt>
                  <c:pt idx="4">
                    <c:v>T9</c:v>
                  </c:pt>
                  <c:pt idx="5">
                    <c:v>T9</c:v>
                  </c:pt>
                  <c:pt idx="6">
                    <c:v>T9</c:v>
                  </c:pt>
                  <c:pt idx="7">
                    <c:v>T9</c:v>
                  </c:pt>
                  <c:pt idx="8">
                    <c:v>T9</c:v>
                  </c:pt>
                  <c:pt idx="9">
                    <c:v>T9</c:v>
                  </c:pt>
                  <c:pt idx="10">
                    <c:v>T9</c:v>
                  </c:pt>
                  <c:pt idx="11">
                    <c:v>T9</c:v>
                  </c:pt>
                </c:lvl>
                <c:lvl>
                  <c:pt idx="0">
                    <c:v>Almirante</c:v>
                  </c:pt>
                  <c:pt idx="1">
                    <c:v>Caracol</c:v>
                  </c:pt>
                  <c:pt idx="2">
                    <c:v>Caracol Deep</c:v>
                  </c:pt>
                  <c:pt idx="3">
                    <c:v>Cayo Roldan</c:v>
                  </c:pt>
                  <c:pt idx="4">
                    <c:v>Coral Cay</c:v>
                  </c:pt>
                  <c:pt idx="5">
                    <c:v>Hospital Point</c:v>
                  </c:pt>
                  <c:pt idx="6">
                    <c:v>Pastores</c:v>
                  </c:pt>
                  <c:pt idx="7">
                    <c:v>Pollito</c:v>
                  </c:pt>
                  <c:pt idx="8">
                    <c:v>Popa</c:v>
                  </c:pt>
                  <c:pt idx="9">
                    <c:v>Punta Juan</c:v>
                  </c:pt>
                  <c:pt idx="10">
                    <c:v>Salt Creek</c:v>
                  </c:pt>
                  <c:pt idx="11">
                    <c:v>STRI</c:v>
                  </c:pt>
                </c:lvl>
              </c:multiLvlStrCache>
            </c:multiLvlStrRef>
          </c:cat>
          <c:val>
            <c:numRef>
              <c:f>'T6,T8,T9 Avg'!$K$27:$K$38</c:f>
              <c:numCache>
                <c:formatCode>0.00</c:formatCode>
                <c:ptCount val="12"/>
                <c:pt idx="0">
                  <c:v>51.05263157894737</c:v>
                </c:pt>
                <c:pt idx="1">
                  <c:v>67.454545454545453</c:v>
                </c:pt>
                <c:pt idx="2">
                  <c:v>61.636363636363633</c:v>
                </c:pt>
                <c:pt idx="3">
                  <c:v>31.2</c:v>
                </c:pt>
                <c:pt idx="4">
                  <c:v>4.4000000000000004</c:v>
                </c:pt>
                <c:pt idx="5">
                  <c:v>56.363636363636367</c:v>
                </c:pt>
                <c:pt idx="6">
                  <c:v>40.18181818181818</c:v>
                </c:pt>
                <c:pt idx="7">
                  <c:v>14</c:v>
                </c:pt>
                <c:pt idx="8">
                  <c:v>9.6363636363636367</c:v>
                </c:pt>
                <c:pt idx="9">
                  <c:v>35.090909090909093</c:v>
                </c:pt>
                <c:pt idx="10">
                  <c:v>35.272727272727273</c:v>
                </c:pt>
                <c:pt idx="11">
                  <c:v>66.2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6DF-6B4F-BD55-615D06E25B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12239711"/>
        <c:axId val="1200112719"/>
      </c:barChart>
      <c:catAx>
        <c:axId val="1212239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112719"/>
        <c:crosses val="autoZero"/>
        <c:auto val="1"/>
        <c:lblAlgn val="ctr"/>
        <c:lblOffset val="100"/>
        <c:noMultiLvlLbl val="0"/>
      </c:catAx>
      <c:valAx>
        <c:axId val="1200112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239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F87F-89E5-1541-2872-33A9A0894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AB2CD-9F8E-4B9C-1C01-7C8AC833E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38D2A-4583-EF39-E3FC-FDA4FED1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4C4-F3D3-1B4A-B466-F90941A7940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68B3F-73DA-15F8-09D5-F2B18032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640AA-6A40-08D8-FC2E-26A1764D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2E3-6DE7-FD4E-B352-4B7F1674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E03D-A63C-F367-C244-88460291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9F495-7C67-F2D5-E3F5-05FC444A1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C5637-2864-69A2-A819-4E2B6514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4C4-F3D3-1B4A-B466-F90941A7940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9A83D-36F9-F05A-B4D4-BF3E2ED7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D5B2-0F79-1A34-4354-816731E5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2E3-6DE7-FD4E-B352-4B7F1674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3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B5289-AB6E-B57F-29DE-9774BD2D5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9134E-8588-AD98-CD01-868F1B3E7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6549-C3BD-80CB-5C50-FEFACF5D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4C4-F3D3-1B4A-B466-F90941A7940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F8A0-EEBF-8A2D-8D12-8F12A09F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5AE1-FE6F-0217-F7E8-9B2CDF3B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2E3-6DE7-FD4E-B352-4B7F1674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3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596D-A5D6-D427-AC6C-74F116D4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1EC1-7A3E-2ADB-1314-1BFBC6A1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58FD-D474-C244-0139-EA062CD7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4C4-F3D3-1B4A-B466-F90941A7940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C119E-EA21-4DC7-C657-22E6B965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354BF-AB04-D605-4FA5-C3EDDA500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2E3-6DE7-FD4E-B352-4B7F1674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3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1982-0490-2A04-A366-D8F2AD58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9D3C-3AD9-ECE3-BDC2-8312D398F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7E12-066A-1B54-D238-6B54E8CB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4C4-F3D3-1B4A-B466-F90941A7940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DED6-B86A-B94A-D942-B91B1F7F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CC57A-D3A8-011C-10AB-4B4C7B2F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2E3-6DE7-FD4E-B352-4B7F1674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5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1C0A-B8AD-CC3A-E4C3-56C20395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370F-296D-9A36-FEF8-C5B7CB5D6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B1B2D-6503-BD84-2C15-FBF77E4AC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5BE1E-3C02-3F31-68FE-9588F74F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4C4-F3D3-1B4A-B466-F90941A7940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8055-DBBA-1D2B-44FF-411A1AF0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BABC7-CA64-F150-98D4-642AD977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2E3-6DE7-FD4E-B352-4B7F1674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9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65900-63C3-0BE5-DE93-A1D856551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21D9C-2774-EA27-3747-AA5A6CA5F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236A5-6A7F-7983-43B7-E9004123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574E2-B67C-5009-1928-8B3DB5C08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F29AB-0507-01A0-F78C-AAAF35C67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ADA4F-43A0-EDE9-3AA8-DED8804A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4C4-F3D3-1B4A-B466-F90941A7940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B76C1-2DB6-5404-F5C0-8CDE1AE8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D5673-5A51-1DD7-B0EC-0567723C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2E3-6DE7-FD4E-B352-4B7F1674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8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431A-EBF4-1165-CEE2-172096A7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DBB4A3-82E4-AA70-93D2-DDE1F37C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4C4-F3D3-1B4A-B466-F90941A7940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75557-C6AF-CC0F-693A-44DAEE0A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45088-4B2F-EF6F-BC3F-7F9669D3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2E3-6DE7-FD4E-B352-4B7F1674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6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BB122-97F8-2E20-FF76-0ADCD5F9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4C4-F3D3-1B4A-B466-F90941A7940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743F7-FE12-D17E-A98F-93C415FB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9F869-6C00-52D4-70D6-A3C0B543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2E3-6DE7-FD4E-B352-4B7F1674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70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BD2F-9D07-473E-2D94-304DEB24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7F19-8399-4CA9-6FA8-94E763BE3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8AC82-45BD-8603-C3C7-570D7F502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39274-66E8-30C9-B958-2BE759FF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4C4-F3D3-1B4A-B466-F90941A7940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0202C-A9FF-0F9B-8D54-B977E95B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76E5D-CFFC-FA31-7AE4-AA4812DF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2E3-6DE7-FD4E-B352-4B7F1674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5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DA27-A65F-7E83-9CD8-811FFAEE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68417-E33E-302B-EF5E-EAC0E560D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16940-0B38-6621-F490-287BA3C6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6CE5B-8C82-587D-98E6-E97212AF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EE4C4-F3D3-1B4A-B466-F90941A7940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036D4-0B9E-4D4E-5520-A1553CA5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6F241-EA90-EA52-E6EC-7F58FF5B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432E3-6DE7-FD4E-B352-4B7F1674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67AAF-96E7-CC27-90A0-EB0929EB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2DBE5-F379-A21F-0FAF-E8FA08565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9BE1-F571-C486-FC2C-BF7FC8188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4EE4C4-F3D3-1B4A-B466-F90941A79405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4606E-5C56-D23C-9009-BA57C6E93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452AA-DA46-51A9-DBC1-EA224736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8432E3-6DE7-FD4E-B352-4B7F1674D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8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485FDE5-B561-9DFC-F28F-8337236A7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851783"/>
              </p:ext>
            </p:extLst>
          </p:nvPr>
        </p:nvGraphicFramePr>
        <p:xfrm>
          <a:off x="1787185" y="0"/>
          <a:ext cx="861763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590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5D8412-43DE-69FB-9568-84D77E06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85F14-CC56-9DAE-5206-249430F39187}"/>
              </a:ext>
            </a:extLst>
          </p:cNvPr>
          <p:cNvSpPr txBox="1"/>
          <p:nvPr/>
        </p:nvSpPr>
        <p:spPr>
          <a:xfrm>
            <a:off x="814388" y="385763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402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4E5CB49-BE58-0C2E-6679-E05FF25998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663346"/>
              </p:ext>
            </p:extLst>
          </p:nvPr>
        </p:nvGraphicFramePr>
        <p:xfrm>
          <a:off x="1678459" y="0"/>
          <a:ext cx="8835081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345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7E1954-257D-8640-1770-FEE282C90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478040"/>
              </p:ext>
            </p:extLst>
          </p:nvPr>
        </p:nvGraphicFramePr>
        <p:xfrm>
          <a:off x="1542535" y="0"/>
          <a:ext cx="910693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064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542FA32-7D99-0B4D-A623-425552A6A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146600"/>
              </p:ext>
            </p:extLst>
          </p:nvPr>
        </p:nvGraphicFramePr>
        <p:xfrm>
          <a:off x="1795849" y="0"/>
          <a:ext cx="860030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255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E3B046-C388-0995-3E6F-64473E6EC1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399575"/>
              </p:ext>
            </p:extLst>
          </p:nvPr>
        </p:nvGraphicFramePr>
        <p:xfrm>
          <a:off x="1740243" y="0"/>
          <a:ext cx="871151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382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B73FD37-E6EB-AC64-614C-D343367586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436541"/>
              </p:ext>
            </p:extLst>
          </p:nvPr>
        </p:nvGraphicFramePr>
        <p:xfrm>
          <a:off x="1641389" y="0"/>
          <a:ext cx="890922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940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1E43AC4-2A9C-FA06-631D-4C05701FB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801512"/>
              </p:ext>
            </p:extLst>
          </p:nvPr>
        </p:nvGraphicFramePr>
        <p:xfrm>
          <a:off x="1573427" y="0"/>
          <a:ext cx="904514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9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7D9E9-89FB-AA00-3D5C-4323220D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548351"/>
            <a:ext cx="11880642" cy="576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2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44FD61-9B38-83BB-B9F4-DD95F49FF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7772400" cy="6740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3BA54E-12A0-1706-3331-C9B8431E002D}"/>
              </a:ext>
            </a:extLst>
          </p:cNvPr>
          <p:cNvSpPr txBox="1"/>
          <p:nvPr/>
        </p:nvSpPr>
        <p:spPr>
          <a:xfrm>
            <a:off x="814388" y="385763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292D7C-3149-D5E4-115C-BF907ECCE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F69E26-B6AF-AB30-C75F-088908501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7872"/>
            <a:ext cx="7772400" cy="674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1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e32bd2a-1ccd-49c1-a814-de8553946415}" enabled="1" method="Standard" siteId="{22136781-9753-4c75-af28-68a078871e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</Words>
  <Application>Microsoft Macintosh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Mannes, Taylor Leigh</dc:creator>
  <cp:lastModifiedBy>Mannes, Taylor Leigh</cp:lastModifiedBy>
  <cp:revision>4</cp:revision>
  <dcterms:created xsi:type="dcterms:W3CDTF">2024-08-09T19:23:39Z</dcterms:created>
  <dcterms:modified xsi:type="dcterms:W3CDTF">2024-09-20T14:46:26Z</dcterms:modified>
</cp:coreProperties>
</file>