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6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3520-6882-EE0D-072C-1D0BB484E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84369-91BB-7299-8222-B5579DEC0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C2FA-FB3B-A5D6-D53B-44B4E0724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AE42-9AF0-F4DA-1F76-D54F3119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CD97-02EB-7D9E-9C2B-76967B9D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7006-CBF2-B610-64B6-4966B2BE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B39BC-1D1B-E4ED-D27A-E4044C968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B76B-031D-A516-3B94-FCCE4519A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D61A5-D1E5-4D35-206C-B07B09A7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17CC-486D-D640-9EE3-A33D3AEC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45E93-B61F-5BE7-EAD3-411B52980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0BF5A-53E5-D650-AFDC-444596788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59E79-5466-0CE1-D4F4-9358B9F8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3493-CA7E-533B-8E2F-059180B1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A248D-0D4F-7B9F-6D34-EB1CB20F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4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6BF5-6DE7-DDEA-B5AC-6ED03A5E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CFA2-CD27-D578-5B8E-E4AE83F3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D62F-3E86-0FC6-0179-E6C31CB9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8F6A4-3D23-F8F1-823D-9B621FE5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B3204-A838-06B7-DD11-80B05B5A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9E5B-8F9C-780A-8E37-029E41D6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51569-7127-A1CA-93E4-E90B16F85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BA27-144A-4569-CABD-413F38E1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2FA34-A3DA-3DB7-15A8-DEDEACFD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51478-B22B-B290-DD19-5E80558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9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129B-4114-36CE-CB42-709CBE41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80A6-D772-E7D9-8F3D-D911D49DB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67BC-7864-239F-553B-9AA723998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02634-465A-8EFD-A0DC-A0A917CC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A8A4A-5452-7C87-3E67-3D14B2FD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70B5E-F0F9-4B19-EA67-D099AF70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DA6-B804-AC0A-3816-9423703B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E3E5-3716-0E70-B8FC-03FD0F260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70E30-94CA-EE77-FCB5-06ADBE378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4A623-363B-57CC-C975-C4C9F47DF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30058-0B0E-3064-503B-C2CC77042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5CD4A-6F42-61CD-9E71-C7A94BD1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81EA8-72D4-4DAE-6BC0-8E7A7D45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BAF2B-FAE6-575A-8E17-82E0558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3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278A-0573-3051-A65F-5EF5635D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D2197-135A-603D-2C5F-90D0F3FB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DA605-18CC-4306-7E01-46DBA151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9D7F0-18E1-34BF-2702-AA64ECE1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6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09108-B622-2D1B-163A-E2AE6980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9C6ED-FDD2-A674-D56A-F2A28F21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B539-E928-608A-631C-340F7D8E8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B707-4371-82F4-831D-AE12A84DB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8BB19-4A2F-87D3-FC75-AFA8DA19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7D92E-A07B-BBE3-91FA-E1038AA7F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768AD-7C2B-75EB-1364-6293EAA2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BAC40-4AC8-8421-DFC5-A47A3C6B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4F2E6-1D7F-21C2-614F-1E2328B7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6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416C-60EB-F0B8-A3A5-6D97AF70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38384-9D80-F186-5850-8DDA8D01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D9951-E5F2-446D-232A-A6FBE4C72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56CE5-EE40-3073-611A-2BB15767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03E7-8DD2-284A-2B24-F0063603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7BCE7-9072-DE4F-925E-C15ADE9A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B9E68-DC27-54EA-2BA4-3F2E24831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3287-4C98-E634-6BE9-DF30D7F6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0281-7A3E-AE24-BD77-77CC7CA46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54ACE-C576-7843-B6E9-6EDD246F79A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EB93-1481-2663-09D3-9C6965710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B5E8-CFCD-3592-D135-EBE4F5DFA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1CE79-FAA3-E946-85C0-694D98B4A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A44FD61-9B38-83BB-B9F4-DD95F49F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38" y="0"/>
            <a:ext cx="7772400" cy="6740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3BA54E-12A0-1706-3331-C9B8431E002D}"/>
              </a:ext>
            </a:extLst>
          </p:cNvPr>
          <p:cNvSpPr txBox="1"/>
          <p:nvPr/>
        </p:nvSpPr>
        <p:spPr>
          <a:xfrm>
            <a:off x="814388" y="385763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T0</a:t>
            </a:r>
          </a:p>
        </p:txBody>
      </p:sp>
    </p:spTree>
    <p:extLst>
      <p:ext uri="{BB962C8B-B14F-4D97-AF65-F5344CB8AC3E}">
        <p14:creationId xmlns:p14="http://schemas.microsoft.com/office/powerpoint/2010/main" val="110501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D8412-43DE-69FB-9568-84D77E06D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785F14-CC56-9DAE-5206-249430F39187}"/>
              </a:ext>
            </a:extLst>
          </p:cNvPr>
          <p:cNvSpPr txBox="1"/>
          <p:nvPr/>
        </p:nvSpPr>
        <p:spPr>
          <a:xfrm>
            <a:off x="814388" y="385763"/>
            <a:ext cx="167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2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Mannes, Taylor Leigh</dc:creator>
  <cp:lastModifiedBy>Mannes, Taylor Leigh</cp:lastModifiedBy>
  <cp:revision>1</cp:revision>
  <dcterms:created xsi:type="dcterms:W3CDTF">2024-09-16T21:43:37Z</dcterms:created>
  <dcterms:modified xsi:type="dcterms:W3CDTF">2024-09-16T21:49:15Z</dcterms:modified>
</cp:coreProperties>
</file>