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50000">
              <a:schemeClr val="tx1">
                <a:lumMod val="85000"/>
              </a:schemeClr>
            </a:gs>
            <a:gs pos="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noFill/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aseline="0">
                <a:solidFill>
                  <a:schemeClr val="accent1"/>
                </a:solidFill>
              </a:defRPr>
            </a:lvl1pPr>
          </a:lstStyle>
          <a:p>
            <a:fld id="{8A77B8C3-16BA-40A9-8CE3-EE01E09B7FF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6564" y="4280428"/>
            <a:ext cx="1157617" cy="1233129"/>
          </a:xfrm>
        </p:spPr>
        <p:txBody>
          <a:bodyPr/>
          <a:lstStyle/>
          <a:p>
            <a:fld id="{2D81BF79-01FD-4FFF-9C58-B17587FE0EE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65" y="2648621"/>
            <a:ext cx="2737408" cy="15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1" y="1291846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1875715"/>
            <a:ext cx="3049702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5400" y="1291846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1875715"/>
            <a:ext cx="3063240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43531" y="1291846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1875715"/>
            <a:ext cx="3070025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4" name="Picture 2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78964" y="3093650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132421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3669912"/>
            <a:ext cx="3049705" cy="262486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117" y="3093650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132421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3669912"/>
            <a:ext cx="3067297" cy="26248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9324" y="3093650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132421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3669909"/>
            <a:ext cx="3067563" cy="262487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291846"/>
            <a:ext cx="9613861" cy="5016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0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204935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58064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3945737"/>
            <a:ext cx="1751010" cy="1575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2982222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437813" y="2982222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/>
          <p:cNvSpPr txBox="1">
            <a:spLocks/>
          </p:cNvSpPr>
          <p:nvPr/>
        </p:nvSpPr>
        <p:spPr>
          <a:xfrm>
            <a:off x="0" y="2982221"/>
            <a:ext cx="10294181" cy="96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2982222"/>
            <a:ext cx="1724791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8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1284240"/>
            <a:ext cx="4698358" cy="50105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1291846"/>
            <a:ext cx="4700058" cy="5002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828" y="1291846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1992587"/>
            <a:ext cx="4698355" cy="4302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7632" y="1291846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1991528"/>
            <a:ext cx="4700059" cy="43032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9" name="Picture 1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0" name="Picture 1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2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5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883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1284241"/>
            <a:ext cx="5608336" cy="50237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1284240"/>
            <a:ext cx="3790078" cy="502379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3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1291845"/>
            <a:ext cx="5425849" cy="5002937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1291846"/>
            <a:ext cx="3876256" cy="500293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2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>
                <a:lumMod val="85000"/>
              </a:schemeClr>
            </a:gs>
            <a:gs pos="98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7B8C3-16BA-40A9-8CE3-EE01E09B7FFF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BF79-01FD-4FFF-9C58-B17587FE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88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rgbClr val="4E4D4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4E4D4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4E4D4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1" y="2733709"/>
            <a:ext cx="8689985" cy="1373070"/>
          </a:xfrm>
        </p:spPr>
        <p:txBody>
          <a:bodyPr anchor="ctr"/>
          <a:lstStyle/>
          <a:p>
            <a:pPr algn="ctr"/>
            <a:r>
              <a:rPr lang="en-US" dirty="0" smtClean="0"/>
              <a:t>Bootstrap Modals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2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321" y="1291847"/>
            <a:ext cx="9613861" cy="16261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link</a:t>
            </a:r>
          </a:p>
          <a:p>
            <a:endParaRPr lang="en-US" sz="2800" dirty="0"/>
          </a:p>
          <a:p>
            <a:r>
              <a:rPr lang="en-US" sz="2800" dirty="0" smtClean="0"/>
              <a:t>The Modal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5424" y="1818947"/>
            <a:ext cx="925875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data-toggle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data-target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="#max"&gt;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 of Five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035422" y="2822955"/>
            <a:ext cx="9258759" cy="41242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 fade"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="max"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tabindex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="-1"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="dialog"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aria-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labelledby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myModalLabel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aria-hidden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="true"&gt;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="modal-dialog modal-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lg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="modal-content"&gt;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="modal-header"&gt;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="button"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="close"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data-dismiss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aria-hidden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="true"&gt;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×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="modal-title"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myModalLabel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 of Five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="modal-body col-sm-12"&gt;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="modal-footer no-margin"&gt;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09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Modals reside in DIV tags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Modals inherit from parent tags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Check your template’s documentation for template-specific details regarding your modal implementation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321" y="1291847"/>
            <a:ext cx="9613861" cy="150514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SyntaxHighlighter</a:t>
            </a:r>
            <a:endParaRPr lang="en-US" sz="2800" dirty="0" smtClean="0"/>
          </a:p>
          <a:p>
            <a:pPr lvl="1"/>
            <a:r>
              <a:rPr lang="en-US" sz="2400" dirty="0"/>
              <a:t>http://alexgorbatchev.com/SyntaxHighlighter/</a:t>
            </a:r>
            <a:endParaRPr lang="en-US" sz="2400" dirty="0" smtClean="0"/>
          </a:p>
          <a:p>
            <a:r>
              <a:rPr lang="en-US" sz="2800" dirty="0" smtClean="0"/>
              <a:t>Place </a:t>
            </a:r>
            <a:r>
              <a:rPr lang="en-US" sz="2800" smtClean="0"/>
              <a:t>code in PRE </a:t>
            </a:r>
            <a:r>
              <a:rPr lang="en-US" sz="2800" dirty="0" smtClean="0"/>
              <a:t>tags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Displayed Code to Modals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1294" y="2796989"/>
            <a:ext cx="9352887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="col-sm-7 margin-small"&gt;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="brush: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text"&gt;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getFactorial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$("#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factorialResult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").html(factorial(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($("#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factorialNum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factorial(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 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0) {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1;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factorial(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- 1);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66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22</TotalTime>
  <Words>90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Trebuchet MS</vt:lpstr>
      <vt:lpstr>Berlin</vt:lpstr>
      <vt:lpstr>Bootstrap Modals</vt:lpstr>
      <vt:lpstr>Modal Structure</vt:lpstr>
      <vt:lpstr>Key Points</vt:lpstr>
      <vt:lpstr>Adding Displayed Code to Modals</vt:lpstr>
    </vt:vector>
  </TitlesOfParts>
  <Company>Coder Foundry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Modals</dc:title>
  <dc:creator>Andrew Jensen</dc:creator>
  <cp:lastModifiedBy>Andrew Jensen</cp:lastModifiedBy>
  <cp:revision>3</cp:revision>
  <dcterms:created xsi:type="dcterms:W3CDTF">2015-04-01T17:50:52Z</dcterms:created>
  <dcterms:modified xsi:type="dcterms:W3CDTF">2015-04-01T18:13:22Z</dcterms:modified>
</cp:coreProperties>
</file>