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6" r:id="rId3"/>
    <p:sldMasterId id="2147483697" r:id="rId4"/>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Stack - </a:t>
            </a:r>
            <a:r>
              <a:rPr b="0" i="0" lang="en-US" sz="1200">
                <a:solidFill>
                  <a:schemeClr val="dk1"/>
                </a:solidFill>
                <a:latin typeface="Calibri"/>
                <a:ea typeface="Calibri"/>
                <a:cs typeface="Calibri"/>
                <a:sym typeface="Calibri"/>
              </a:rPr>
              <a:t>A software stack is a group of programs that work in tandem to produce a result or achieve a common goal.</a:t>
            </a:r>
            <a:endParaRPr/>
          </a:p>
        </p:txBody>
      </p:sp>
      <p:sp>
        <p:nvSpPr>
          <p:cNvPr id="257" name="Google Shape;25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lang="en-US" sz="1700">
                <a:solidFill>
                  <a:srgbClr val="323232"/>
                </a:solidFill>
                <a:highlight>
                  <a:srgbClr val="FFFFFF"/>
                </a:highlight>
                <a:latin typeface="Arial"/>
                <a:ea typeface="Arial"/>
                <a:cs typeface="Arial"/>
                <a:sym typeface="Arial"/>
              </a:rPr>
              <a:t>The CI/CD pipeline phases</a:t>
            </a:r>
            <a:endParaRPr sz="1700">
              <a:solidFill>
                <a:srgbClr val="323232"/>
              </a:solidFill>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a:solidFill>
                  <a:srgbClr val="3D3D3D"/>
                </a:solidFill>
                <a:highlight>
                  <a:srgbClr val="FFFFFF"/>
                </a:highlight>
                <a:latin typeface="Arial"/>
                <a:ea typeface="Arial"/>
                <a:cs typeface="Arial"/>
                <a:sym typeface="Arial"/>
              </a:rPr>
              <a:t>From source code to production, these phases make up the development lifecycle and workflow of the CI/CD pipeline:</a:t>
            </a:r>
            <a:endParaRPr>
              <a:solidFill>
                <a:srgbClr val="3D3D3D"/>
              </a:solidFill>
              <a:highlight>
                <a:srgbClr val="FFFFFF"/>
              </a:highlight>
              <a:latin typeface="Arial"/>
              <a:ea typeface="Arial"/>
              <a:cs typeface="Arial"/>
              <a:sym typeface="Arial"/>
            </a:endParaRPr>
          </a:p>
          <a:p>
            <a:pPr indent="-304800" lvl="0" marL="457200" rtl="0" algn="l">
              <a:lnSpc>
                <a:spcPct val="115000"/>
              </a:lnSpc>
              <a:spcBef>
                <a:spcPts val="1800"/>
              </a:spcBef>
              <a:spcAft>
                <a:spcPts val="0"/>
              </a:spcAft>
              <a:buClr>
                <a:srgbClr val="3D3D3D"/>
              </a:buClr>
              <a:buSzPts val="1200"/>
              <a:buChar char="●"/>
            </a:pPr>
            <a:r>
              <a:rPr lang="en-US">
                <a:solidFill>
                  <a:srgbClr val="3D3D3D"/>
                </a:solidFill>
                <a:highlight>
                  <a:srgbClr val="FFFFFF"/>
                </a:highlight>
                <a:latin typeface="Arial"/>
                <a:ea typeface="Arial"/>
                <a:cs typeface="Arial"/>
                <a:sym typeface="Arial"/>
              </a:rPr>
              <a:t>Build: This phase is part of the continuous integration process and involves the creation and compiling of code. Teams build off of source code collaboratively and integrate new code while quickly determining any issues or conflicts.</a:t>
            </a:r>
            <a:endParaRPr>
              <a:solidFill>
                <a:srgbClr val="3D3D3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3D3D3D"/>
              </a:buClr>
              <a:buSzPts val="1200"/>
              <a:buChar char="●"/>
            </a:pPr>
            <a:r>
              <a:rPr lang="en-US">
                <a:solidFill>
                  <a:srgbClr val="3D3D3D"/>
                </a:solidFill>
                <a:highlight>
                  <a:srgbClr val="FFFFFF"/>
                </a:highlight>
                <a:latin typeface="Arial"/>
                <a:ea typeface="Arial"/>
                <a:cs typeface="Arial"/>
                <a:sym typeface="Arial"/>
              </a:rPr>
              <a:t>Test: At this stage, teams test the code. Automated tests happen in both continuous delivery and deployment. These tests could include integration tests, unit tests, and regression tests.</a:t>
            </a:r>
            <a:endParaRPr>
              <a:solidFill>
                <a:srgbClr val="3D3D3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3D3D3D"/>
              </a:buClr>
              <a:buSzPts val="1200"/>
              <a:buChar char="●"/>
            </a:pPr>
            <a:r>
              <a:rPr lang="en-US">
                <a:solidFill>
                  <a:srgbClr val="3D3D3D"/>
                </a:solidFill>
                <a:highlight>
                  <a:srgbClr val="FFFFFF"/>
                </a:highlight>
                <a:latin typeface="Arial"/>
                <a:ea typeface="Arial"/>
                <a:cs typeface="Arial"/>
                <a:sym typeface="Arial"/>
              </a:rPr>
              <a:t>Deliver: Here, an approved codebase is sent to a production environment. This stage is automated in continuous deployment and is only automated in continuous delivery after developer approval.</a:t>
            </a:r>
            <a:endParaRPr>
              <a:solidFill>
                <a:srgbClr val="3D3D3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3D3D3D"/>
              </a:buClr>
              <a:buSzPts val="1200"/>
              <a:buChar char="●"/>
            </a:pPr>
            <a:r>
              <a:rPr lang="en-US">
                <a:solidFill>
                  <a:srgbClr val="3D3D3D"/>
                </a:solidFill>
                <a:highlight>
                  <a:srgbClr val="FFFFFF"/>
                </a:highlight>
                <a:latin typeface="Arial"/>
                <a:ea typeface="Arial"/>
                <a:cs typeface="Arial"/>
                <a:sym typeface="Arial"/>
              </a:rPr>
              <a:t>Deploy: Lastly, the changes are deployed and the final product moves into production. In continuous delivery, products or code are sent to repositories and then moved into production or deployment by human approval. In continuous deployment, this step is automated.</a:t>
            </a:r>
            <a:endParaRPr>
              <a:solidFill>
                <a:srgbClr val="3D3D3D"/>
              </a:solidFill>
              <a:highlight>
                <a:srgbClr val="FFFFFF"/>
              </a:highlight>
              <a:latin typeface="Arial"/>
              <a:ea typeface="Arial"/>
              <a:cs typeface="Arial"/>
              <a:sym typeface="Arial"/>
            </a:endParaRPr>
          </a:p>
          <a:p>
            <a:pPr indent="0" lvl="0" marL="0" rtl="0" algn="l">
              <a:spcBef>
                <a:spcPts val="1800"/>
              </a:spcBef>
              <a:spcAft>
                <a:spcPts val="0"/>
              </a:spcAft>
              <a:buNone/>
            </a:pPr>
            <a:r>
              <a:t/>
            </a:r>
            <a:endParaRPr/>
          </a:p>
        </p:txBody>
      </p:sp>
      <p:sp>
        <p:nvSpPr>
          <p:cNvPr id="282" name="Google Shape;2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76320" y="743040"/>
            <a:ext cx="8838720" cy="3927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76320" y="74304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
          <p:cNvSpPr txBox="1"/>
          <p:nvPr>
            <p:ph idx="2"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2"/>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4"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idx="1" type="body"/>
          </p:nvPr>
        </p:nvSpPr>
        <p:spPr>
          <a:xfrm>
            <a:off x="7632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2" type="body"/>
          </p:nvPr>
        </p:nvSpPr>
        <p:spPr>
          <a:xfrm>
            <a:off x="306468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05340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4" type="body"/>
          </p:nvPr>
        </p:nvSpPr>
        <p:spPr>
          <a:xfrm>
            <a:off x="7632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5" type="body"/>
          </p:nvPr>
        </p:nvSpPr>
        <p:spPr>
          <a:xfrm>
            <a:off x="306468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6" type="body"/>
          </p:nvPr>
        </p:nvSpPr>
        <p:spPr>
          <a:xfrm>
            <a:off x="605340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6"/>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p:nvPr>
            <p:ph idx="1" type="subTitle"/>
          </p:nvPr>
        </p:nvSpPr>
        <p:spPr>
          <a:xfrm>
            <a:off x="76320" y="743040"/>
            <a:ext cx="8838720" cy="3927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17"/>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76320" y="743040"/>
            <a:ext cx="883872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8"/>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9"/>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20"/>
          <p:cNvSpPr txBox="1"/>
          <p:nvPr>
            <p:ph idx="1" type="subTitle"/>
          </p:nvPr>
        </p:nvSpPr>
        <p:spPr>
          <a:xfrm>
            <a:off x="104040" y="54720"/>
            <a:ext cx="8229240" cy="2841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21"/>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1"/>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1"/>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1"/>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22"/>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2"/>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2"/>
          <p:cNvSpPr txBox="1"/>
          <p:nvPr>
            <p:ph idx="3"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23"/>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3"/>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3"/>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3"/>
          <p:cNvSpPr txBox="1"/>
          <p:nvPr>
            <p:ph idx="3"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24"/>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4"/>
          <p:cNvSpPr txBox="1"/>
          <p:nvPr>
            <p:ph idx="1" type="body"/>
          </p:nvPr>
        </p:nvSpPr>
        <p:spPr>
          <a:xfrm>
            <a:off x="76320" y="74304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4"/>
          <p:cNvSpPr txBox="1"/>
          <p:nvPr>
            <p:ph idx="2"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6" name="Shape 106"/>
        <p:cNvGrpSpPr/>
        <p:nvPr/>
      </p:nvGrpSpPr>
      <p:grpSpPr>
        <a:xfrm>
          <a:off x="0" y="0"/>
          <a:ext cx="0" cy="0"/>
          <a:chOff x="0" y="0"/>
          <a:chExt cx="0" cy="0"/>
        </a:xfrm>
      </p:grpSpPr>
      <p:sp>
        <p:nvSpPr>
          <p:cNvPr id="107" name="Google Shape;107;p25"/>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5"/>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5"/>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5"/>
          <p:cNvSpPr txBox="1"/>
          <p:nvPr>
            <p:ph idx="4"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2" name="Shape 112"/>
        <p:cNvGrpSpPr/>
        <p:nvPr/>
      </p:nvGrpSpPr>
      <p:grpSpPr>
        <a:xfrm>
          <a:off x="0" y="0"/>
          <a:ext cx="0" cy="0"/>
          <a:chOff x="0" y="0"/>
          <a:chExt cx="0" cy="0"/>
        </a:xfrm>
      </p:grpSpPr>
      <p:sp>
        <p:nvSpPr>
          <p:cNvPr id="113" name="Google Shape;113;p26"/>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6"/>
          <p:cNvSpPr txBox="1"/>
          <p:nvPr>
            <p:ph idx="1" type="body"/>
          </p:nvPr>
        </p:nvSpPr>
        <p:spPr>
          <a:xfrm>
            <a:off x="7632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6"/>
          <p:cNvSpPr txBox="1"/>
          <p:nvPr>
            <p:ph idx="2" type="body"/>
          </p:nvPr>
        </p:nvSpPr>
        <p:spPr>
          <a:xfrm>
            <a:off x="306468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6"/>
          <p:cNvSpPr txBox="1"/>
          <p:nvPr>
            <p:ph idx="3" type="body"/>
          </p:nvPr>
        </p:nvSpPr>
        <p:spPr>
          <a:xfrm>
            <a:off x="605340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6"/>
          <p:cNvSpPr txBox="1"/>
          <p:nvPr>
            <p:ph idx="4" type="body"/>
          </p:nvPr>
        </p:nvSpPr>
        <p:spPr>
          <a:xfrm>
            <a:off x="7632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6"/>
          <p:cNvSpPr txBox="1"/>
          <p:nvPr>
            <p:ph idx="5" type="body"/>
          </p:nvPr>
        </p:nvSpPr>
        <p:spPr>
          <a:xfrm>
            <a:off x="306468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6"/>
          <p:cNvSpPr txBox="1"/>
          <p:nvPr>
            <p:ph idx="6" type="body"/>
          </p:nvPr>
        </p:nvSpPr>
        <p:spPr>
          <a:xfrm>
            <a:off x="605340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9" name="Shape 12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0" name="Shape 130"/>
        <p:cNvGrpSpPr/>
        <p:nvPr/>
      </p:nvGrpSpPr>
      <p:grpSpPr>
        <a:xfrm>
          <a:off x="0" y="0"/>
          <a:ext cx="0" cy="0"/>
          <a:chOff x="0" y="0"/>
          <a:chExt cx="0" cy="0"/>
        </a:xfrm>
      </p:grpSpPr>
      <p:sp>
        <p:nvSpPr>
          <p:cNvPr id="131" name="Google Shape;131;p29"/>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9"/>
          <p:cNvSpPr txBox="1"/>
          <p:nvPr>
            <p:ph idx="1" type="subTitle"/>
          </p:nvPr>
        </p:nvSpPr>
        <p:spPr>
          <a:xfrm>
            <a:off x="76320" y="743040"/>
            <a:ext cx="8838720" cy="3927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3" name="Shape 133"/>
        <p:cNvGrpSpPr/>
        <p:nvPr/>
      </p:nvGrpSpPr>
      <p:grpSpPr>
        <a:xfrm>
          <a:off x="0" y="0"/>
          <a:ext cx="0" cy="0"/>
          <a:chOff x="0" y="0"/>
          <a:chExt cx="0" cy="0"/>
        </a:xfrm>
      </p:grpSpPr>
      <p:sp>
        <p:nvSpPr>
          <p:cNvPr id="134" name="Google Shape;134;p30"/>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0"/>
          <p:cNvSpPr txBox="1"/>
          <p:nvPr>
            <p:ph idx="1" type="body"/>
          </p:nvPr>
        </p:nvSpPr>
        <p:spPr>
          <a:xfrm>
            <a:off x="76320" y="743040"/>
            <a:ext cx="883872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6" name="Shape 136"/>
        <p:cNvGrpSpPr/>
        <p:nvPr/>
      </p:nvGrpSpPr>
      <p:grpSpPr>
        <a:xfrm>
          <a:off x="0" y="0"/>
          <a:ext cx="0" cy="0"/>
          <a:chOff x="0" y="0"/>
          <a:chExt cx="0" cy="0"/>
        </a:xfrm>
      </p:grpSpPr>
      <p:sp>
        <p:nvSpPr>
          <p:cNvPr id="137" name="Google Shape;137;p31"/>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1"/>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1"/>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32"/>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body"/>
          </p:nvPr>
        </p:nvSpPr>
        <p:spPr>
          <a:xfrm>
            <a:off x="76320" y="743040"/>
            <a:ext cx="883872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2" name="Shape 142"/>
        <p:cNvGrpSpPr/>
        <p:nvPr/>
      </p:nvGrpSpPr>
      <p:grpSpPr>
        <a:xfrm>
          <a:off x="0" y="0"/>
          <a:ext cx="0" cy="0"/>
          <a:chOff x="0" y="0"/>
          <a:chExt cx="0" cy="0"/>
        </a:xfrm>
      </p:grpSpPr>
      <p:sp>
        <p:nvSpPr>
          <p:cNvPr id="143" name="Google Shape;143;p33"/>
          <p:cNvSpPr txBox="1"/>
          <p:nvPr>
            <p:ph idx="1" type="subTitle"/>
          </p:nvPr>
        </p:nvSpPr>
        <p:spPr>
          <a:xfrm>
            <a:off x="104040" y="54720"/>
            <a:ext cx="8229240" cy="2841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4" name="Shape 144"/>
        <p:cNvGrpSpPr/>
        <p:nvPr/>
      </p:nvGrpSpPr>
      <p:grpSpPr>
        <a:xfrm>
          <a:off x="0" y="0"/>
          <a:ext cx="0" cy="0"/>
          <a:chOff x="0" y="0"/>
          <a:chExt cx="0" cy="0"/>
        </a:xfrm>
      </p:grpSpPr>
      <p:sp>
        <p:nvSpPr>
          <p:cNvPr id="145" name="Google Shape;145;p34"/>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4"/>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4"/>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4"/>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9" name="Shape 149"/>
        <p:cNvGrpSpPr/>
        <p:nvPr/>
      </p:nvGrpSpPr>
      <p:grpSpPr>
        <a:xfrm>
          <a:off x="0" y="0"/>
          <a:ext cx="0" cy="0"/>
          <a:chOff x="0" y="0"/>
          <a:chExt cx="0" cy="0"/>
        </a:xfrm>
      </p:grpSpPr>
      <p:sp>
        <p:nvSpPr>
          <p:cNvPr id="150" name="Google Shape;150;p35"/>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5"/>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5"/>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5"/>
          <p:cNvSpPr txBox="1"/>
          <p:nvPr>
            <p:ph idx="3"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4" name="Shape 154"/>
        <p:cNvGrpSpPr/>
        <p:nvPr/>
      </p:nvGrpSpPr>
      <p:grpSpPr>
        <a:xfrm>
          <a:off x="0" y="0"/>
          <a:ext cx="0" cy="0"/>
          <a:chOff x="0" y="0"/>
          <a:chExt cx="0" cy="0"/>
        </a:xfrm>
      </p:grpSpPr>
      <p:sp>
        <p:nvSpPr>
          <p:cNvPr id="155" name="Google Shape;155;p36"/>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36"/>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6"/>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6"/>
          <p:cNvSpPr txBox="1"/>
          <p:nvPr>
            <p:ph idx="3"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9" name="Shape 159"/>
        <p:cNvGrpSpPr/>
        <p:nvPr/>
      </p:nvGrpSpPr>
      <p:grpSpPr>
        <a:xfrm>
          <a:off x="0" y="0"/>
          <a:ext cx="0" cy="0"/>
          <a:chOff x="0" y="0"/>
          <a:chExt cx="0" cy="0"/>
        </a:xfrm>
      </p:grpSpPr>
      <p:sp>
        <p:nvSpPr>
          <p:cNvPr id="160" name="Google Shape;160;p37"/>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37"/>
          <p:cNvSpPr txBox="1"/>
          <p:nvPr>
            <p:ph idx="1" type="body"/>
          </p:nvPr>
        </p:nvSpPr>
        <p:spPr>
          <a:xfrm>
            <a:off x="76320" y="74304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7"/>
          <p:cNvSpPr txBox="1"/>
          <p:nvPr>
            <p:ph idx="2"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3" name="Shape 163"/>
        <p:cNvGrpSpPr/>
        <p:nvPr/>
      </p:nvGrpSpPr>
      <p:grpSpPr>
        <a:xfrm>
          <a:off x="0" y="0"/>
          <a:ext cx="0" cy="0"/>
          <a:chOff x="0" y="0"/>
          <a:chExt cx="0" cy="0"/>
        </a:xfrm>
      </p:grpSpPr>
      <p:sp>
        <p:nvSpPr>
          <p:cNvPr id="164" name="Google Shape;164;p38"/>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8"/>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8"/>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38"/>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38"/>
          <p:cNvSpPr txBox="1"/>
          <p:nvPr>
            <p:ph idx="4"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9" name="Shape 169"/>
        <p:cNvGrpSpPr/>
        <p:nvPr/>
      </p:nvGrpSpPr>
      <p:grpSpPr>
        <a:xfrm>
          <a:off x="0" y="0"/>
          <a:ext cx="0" cy="0"/>
          <a:chOff x="0" y="0"/>
          <a:chExt cx="0" cy="0"/>
        </a:xfrm>
      </p:grpSpPr>
      <p:sp>
        <p:nvSpPr>
          <p:cNvPr id="170" name="Google Shape;170;p39"/>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9"/>
          <p:cNvSpPr txBox="1"/>
          <p:nvPr>
            <p:ph idx="1" type="body"/>
          </p:nvPr>
        </p:nvSpPr>
        <p:spPr>
          <a:xfrm>
            <a:off x="7632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9"/>
          <p:cNvSpPr txBox="1"/>
          <p:nvPr>
            <p:ph idx="2" type="body"/>
          </p:nvPr>
        </p:nvSpPr>
        <p:spPr>
          <a:xfrm>
            <a:off x="306468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9"/>
          <p:cNvSpPr txBox="1"/>
          <p:nvPr>
            <p:ph idx="3" type="body"/>
          </p:nvPr>
        </p:nvSpPr>
        <p:spPr>
          <a:xfrm>
            <a:off x="605340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9"/>
          <p:cNvSpPr txBox="1"/>
          <p:nvPr>
            <p:ph idx="4" type="body"/>
          </p:nvPr>
        </p:nvSpPr>
        <p:spPr>
          <a:xfrm>
            <a:off x="7632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9"/>
          <p:cNvSpPr txBox="1"/>
          <p:nvPr>
            <p:ph idx="5" type="body"/>
          </p:nvPr>
        </p:nvSpPr>
        <p:spPr>
          <a:xfrm>
            <a:off x="306468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9"/>
          <p:cNvSpPr txBox="1"/>
          <p:nvPr>
            <p:ph idx="6" type="body"/>
          </p:nvPr>
        </p:nvSpPr>
        <p:spPr>
          <a:xfrm>
            <a:off x="605340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5" name="Shape 185"/>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6" name="Shape 186"/>
        <p:cNvGrpSpPr/>
        <p:nvPr/>
      </p:nvGrpSpPr>
      <p:grpSpPr>
        <a:xfrm>
          <a:off x="0" y="0"/>
          <a:ext cx="0" cy="0"/>
          <a:chOff x="0" y="0"/>
          <a:chExt cx="0" cy="0"/>
        </a:xfrm>
      </p:grpSpPr>
      <p:sp>
        <p:nvSpPr>
          <p:cNvPr id="187" name="Google Shape;187;p42"/>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42"/>
          <p:cNvSpPr txBox="1"/>
          <p:nvPr>
            <p:ph idx="1" type="subTitle"/>
          </p:nvPr>
        </p:nvSpPr>
        <p:spPr>
          <a:xfrm>
            <a:off x="76320" y="743040"/>
            <a:ext cx="8838720" cy="3927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9" name="Shape 189"/>
        <p:cNvGrpSpPr/>
        <p:nvPr/>
      </p:nvGrpSpPr>
      <p:grpSpPr>
        <a:xfrm>
          <a:off x="0" y="0"/>
          <a:ext cx="0" cy="0"/>
          <a:chOff x="0" y="0"/>
          <a:chExt cx="0" cy="0"/>
        </a:xfrm>
      </p:grpSpPr>
      <p:sp>
        <p:nvSpPr>
          <p:cNvPr id="190" name="Google Shape;190;p43"/>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43"/>
          <p:cNvSpPr txBox="1"/>
          <p:nvPr>
            <p:ph idx="1" type="body"/>
          </p:nvPr>
        </p:nvSpPr>
        <p:spPr>
          <a:xfrm>
            <a:off x="76320" y="743040"/>
            <a:ext cx="883872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2" name="Shape 192"/>
        <p:cNvGrpSpPr/>
        <p:nvPr/>
      </p:nvGrpSpPr>
      <p:grpSpPr>
        <a:xfrm>
          <a:off x="0" y="0"/>
          <a:ext cx="0" cy="0"/>
          <a:chOff x="0" y="0"/>
          <a:chExt cx="0" cy="0"/>
        </a:xfrm>
      </p:grpSpPr>
      <p:sp>
        <p:nvSpPr>
          <p:cNvPr id="193" name="Google Shape;193;p44"/>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44"/>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44"/>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45"/>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8" name="Shape 198"/>
        <p:cNvGrpSpPr/>
        <p:nvPr/>
      </p:nvGrpSpPr>
      <p:grpSpPr>
        <a:xfrm>
          <a:off x="0" y="0"/>
          <a:ext cx="0" cy="0"/>
          <a:chOff x="0" y="0"/>
          <a:chExt cx="0" cy="0"/>
        </a:xfrm>
      </p:grpSpPr>
      <p:sp>
        <p:nvSpPr>
          <p:cNvPr id="199" name="Google Shape;199;p46"/>
          <p:cNvSpPr txBox="1"/>
          <p:nvPr>
            <p:ph idx="1" type="subTitle"/>
          </p:nvPr>
        </p:nvSpPr>
        <p:spPr>
          <a:xfrm>
            <a:off x="104040" y="54720"/>
            <a:ext cx="8229240" cy="2841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00" name="Shape 200"/>
        <p:cNvGrpSpPr/>
        <p:nvPr/>
      </p:nvGrpSpPr>
      <p:grpSpPr>
        <a:xfrm>
          <a:off x="0" y="0"/>
          <a:ext cx="0" cy="0"/>
          <a:chOff x="0" y="0"/>
          <a:chExt cx="0" cy="0"/>
        </a:xfrm>
      </p:grpSpPr>
      <p:sp>
        <p:nvSpPr>
          <p:cNvPr id="201" name="Google Shape;201;p47"/>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47"/>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47"/>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47"/>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5" name="Shape 205"/>
        <p:cNvGrpSpPr/>
        <p:nvPr/>
      </p:nvGrpSpPr>
      <p:grpSpPr>
        <a:xfrm>
          <a:off x="0" y="0"/>
          <a:ext cx="0" cy="0"/>
          <a:chOff x="0" y="0"/>
          <a:chExt cx="0" cy="0"/>
        </a:xfrm>
      </p:grpSpPr>
      <p:sp>
        <p:nvSpPr>
          <p:cNvPr id="206" name="Google Shape;206;p48"/>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48"/>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48"/>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48"/>
          <p:cNvSpPr txBox="1"/>
          <p:nvPr>
            <p:ph idx="3"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0" name="Shape 210"/>
        <p:cNvGrpSpPr/>
        <p:nvPr/>
      </p:nvGrpSpPr>
      <p:grpSpPr>
        <a:xfrm>
          <a:off x="0" y="0"/>
          <a:ext cx="0" cy="0"/>
          <a:chOff x="0" y="0"/>
          <a:chExt cx="0" cy="0"/>
        </a:xfrm>
      </p:grpSpPr>
      <p:sp>
        <p:nvSpPr>
          <p:cNvPr id="211" name="Google Shape;211;p49"/>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49"/>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49"/>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49"/>
          <p:cNvSpPr txBox="1"/>
          <p:nvPr>
            <p:ph idx="3"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5" name="Shape 215"/>
        <p:cNvGrpSpPr/>
        <p:nvPr/>
      </p:nvGrpSpPr>
      <p:grpSpPr>
        <a:xfrm>
          <a:off x="0" y="0"/>
          <a:ext cx="0" cy="0"/>
          <a:chOff x="0" y="0"/>
          <a:chExt cx="0" cy="0"/>
        </a:xfrm>
      </p:grpSpPr>
      <p:sp>
        <p:nvSpPr>
          <p:cNvPr id="216" name="Google Shape;216;p50"/>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50"/>
          <p:cNvSpPr txBox="1"/>
          <p:nvPr>
            <p:ph idx="1" type="body"/>
          </p:nvPr>
        </p:nvSpPr>
        <p:spPr>
          <a:xfrm>
            <a:off x="76320" y="74304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50"/>
          <p:cNvSpPr txBox="1"/>
          <p:nvPr>
            <p:ph idx="2"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9" name="Shape 219"/>
        <p:cNvGrpSpPr/>
        <p:nvPr/>
      </p:nvGrpSpPr>
      <p:grpSpPr>
        <a:xfrm>
          <a:off x="0" y="0"/>
          <a:ext cx="0" cy="0"/>
          <a:chOff x="0" y="0"/>
          <a:chExt cx="0" cy="0"/>
        </a:xfrm>
      </p:grpSpPr>
      <p:sp>
        <p:nvSpPr>
          <p:cNvPr id="220" name="Google Shape;220;p51"/>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51"/>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51"/>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51"/>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51"/>
          <p:cNvSpPr txBox="1"/>
          <p:nvPr>
            <p:ph idx="4"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5" name="Shape 225"/>
        <p:cNvGrpSpPr/>
        <p:nvPr/>
      </p:nvGrpSpPr>
      <p:grpSpPr>
        <a:xfrm>
          <a:off x="0" y="0"/>
          <a:ext cx="0" cy="0"/>
          <a:chOff x="0" y="0"/>
          <a:chExt cx="0" cy="0"/>
        </a:xfrm>
      </p:grpSpPr>
      <p:sp>
        <p:nvSpPr>
          <p:cNvPr id="226" name="Google Shape;226;p52"/>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52"/>
          <p:cNvSpPr txBox="1"/>
          <p:nvPr>
            <p:ph idx="1" type="body"/>
          </p:nvPr>
        </p:nvSpPr>
        <p:spPr>
          <a:xfrm>
            <a:off x="7632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52"/>
          <p:cNvSpPr txBox="1"/>
          <p:nvPr>
            <p:ph idx="2" type="body"/>
          </p:nvPr>
        </p:nvSpPr>
        <p:spPr>
          <a:xfrm>
            <a:off x="306468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52"/>
          <p:cNvSpPr txBox="1"/>
          <p:nvPr>
            <p:ph idx="3" type="body"/>
          </p:nvPr>
        </p:nvSpPr>
        <p:spPr>
          <a:xfrm>
            <a:off x="6053400" y="74304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52"/>
          <p:cNvSpPr txBox="1"/>
          <p:nvPr>
            <p:ph idx="4" type="body"/>
          </p:nvPr>
        </p:nvSpPr>
        <p:spPr>
          <a:xfrm>
            <a:off x="7632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52"/>
          <p:cNvSpPr txBox="1"/>
          <p:nvPr>
            <p:ph idx="5" type="body"/>
          </p:nvPr>
        </p:nvSpPr>
        <p:spPr>
          <a:xfrm>
            <a:off x="306468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52"/>
          <p:cNvSpPr txBox="1"/>
          <p:nvPr>
            <p:ph idx="6" type="body"/>
          </p:nvPr>
        </p:nvSpPr>
        <p:spPr>
          <a:xfrm>
            <a:off x="6053400" y="2794680"/>
            <a:ext cx="284580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104040" y="54720"/>
            <a:ext cx="8229240" cy="2841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2" type="body"/>
          </p:nvPr>
        </p:nvSpPr>
        <p:spPr>
          <a:xfrm>
            <a:off x="460548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3" type="body"/>
          </p:nvPr>
        </p:nvSpPr>
        <p:spPr>
          <a:xfrm>
            <a:off x="7632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9"/>
          <p:cNvSpPr txBox="1"/>
          <p:nvPr>
            <p:ph idx="1" type="body"/>
          </p:nvPr>
        </p:nvSpPr>
        <p:spPr>
          <a:xfrm>
            <a:off x="76320" y="743040"/>
            <a:ext cx="4313160" cy="3927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
          <p:cNvSpPr txBox="1"/>
          <p:nvPr>
            <p:ph idx="3" type="body"/>
          </p:nvPr>
        </p:nvSpPr>
        <p:spPr>
          <a:xfrm>
            <a:off x="4605480" y="279468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104040" y="54720"/>
            <a:ext cx="8229240" cy="6127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7632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
          <p:cNvSpPr txBox="1"/>
          <p:nvPr>
            <p:ph idx="2" type="body"/>
          </p:nvPr>
        </p:nvSpPr>
        <p:spPr>
          <a:xfrm>
            <a:off x="4605480" y="743040"/>
            <a:ext cx="431316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76320" y="2794680"/>
            <a:ext cx="8838720" cy="187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5.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theme" Target="../theme/theme1.xml"/><Relationship Id="rId14" Type="http://schemas.openxmlformats.org/officeDocument/2006/relationships/slideLayout" Target="../slideLayouts/slideLayout4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1597680"/>
            <a:ext cx="7772040" cy="11023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104040" y="54720"/>
            <a:ext cx="8229240" cy="612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4"/>
          <p:cNvSpPr txBox="1"/>
          <p:nvPr>
            <p:ph idx="1" type="body"/>
          </p:nvPr>
        </p:nvSpPr>
        <p:spPr>
          <a:xfrm>
            <a:off x="76320" y="743040"/>
            <a:ext cx="8838720" cy="3927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14"/>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4"/>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4"/>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cxnSp>
        <p:nvCxnSpPr>
          <p:cNvPr id="69" name="Google Shape;69;p14"/>
          <p:cNvCxnSpPr/>
          <p:nvPr/>
        </p:nvCxnSpPr>
        <p:spPr>
          <a:xfrm>
            <a:off x="0" y="706320"/>
            <a:ext cx="9144000" cy="1800"/>
          </a:xfrm>
          <a:prstGeom prst="straightConnector1">
            <a:avLst/>
          </a:prstGeom>
          <a:noFill/>
          <a:ln cap="flat" cmpd="sng" w="38150">
            <a:solidFill>
              <a:srgbClr val="4BACC6"/>
            </a:solidFill>
            <a:prstDash val="solid"/>
            <a:round/>
            <a:headEnd len="sm" w="sm" type="none"/>
            <a:tailEnd len="sm" w="sm" type="none"/>
          </a:ln>
        </p:spPr>
      </p:cxnSp>
      <p:sp>
        <p:nvSpPr>
          <p:cNvPr id="70" name="Google Shape;70;p14"/>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Java Training					www.busyqa.com/bigdata | www.busyqa.com/online-automation</a:t>
            </a:r>
            <a:endParaRPr b="0" sz="1100" strike="noStrike">
              <a:solidFill>
                <a:schemeClr val="dk1"/>
              </a:solidFill>
              <a:latin typeface="Arial"/>
              <a:ea typeface="Arial"/>
              <a:cs typeface="Arial"/>
              <a:sym typeface="Arial"/>
            </a:endParaRPr>
          </a:p>
        </p:txBody>
      </p:sp>
      <p:pic>
        <p:nvPicPr>
          <p:cNvPr descr="profile_pic_1.png" id="71" name="Google Shape;71;p14"/>
          <p:cNvPicPr preferRelativeResize="0"/>
          <p:nvPr/>
        </p:nvPicPr>
        <p:blipFill rotWithShape="1">
          <a:blip r:embed="rId2">
            <a:alphaModFix/>
          </a:blip>
          <a:srcRect b="0" l="0" r="0" t="0"/>
          <a:stretch/>
        </p:blipFill>
        <p:spPr>
          <a:xfrm>
            <a:off x="7391520" y="133200"/>
            <a:ext cx="1451880" cy="4172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120" name="Shape 120"/>
        <p:cNvGrpSpPr/>
        <p:nvPr/>
      </p:nvGrpSpPr>
      <p:grpSpPr>
        <a:xfrm>
          <a:off x="0" y="0"/>
          <a:ext cx="0" cy="0"/>
          <a:chOff x="0" y="0"/>
          <a:chExt cx="0" cy="0"/>
        </a:xfrm>
      </p:grpSpPr>
      <p:sp>
        <p:nvSpPr>
          <p:cNvPr id="121" name="Google Shape;121;p27"/>
          <p:cNvSpPr txBox="1"/>
          <p:nvPr>
            <p:ph type="title"/>
          </p:nvPr>
        </p:nvSpPr>
        <p:spPr>
          <a:xfrm>
            <a:off x="152280" y="133200"/>
            <a:ext cx="8229240" cy="5367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p27"/>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27"/>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Google Shape;124;p27"/>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cxnSp>
        <p:nvCxnSpPr>
          <p:cNvPr id="125" name="Google Shape;125;p27"/>
          <p:cNvCxnSpPr/>
          <p:nvPr/>
        </p:nvCxnSpPr>
        <p:spPr>
          <a:xfrm>
            <a:off x="0" y="706320"/>
            <a:ext cx="9144000" cy="1800"/>
          </a:xfrm>
          <a:prstGeom prst="straightConnector1">
            <a:avLst/>
          </a:prstGeom>
          <a:noFill/>
          <a:ln cap="flat" cmpd="sng" w="38150">
            <a:solidFill>
              <a:srgbClr val="4BACC6"/>
            </a:solidFill>
            <a:prstDash val="solid"/>
            <a:round/>
            <a:headEnd len="sm" w="sm" type="none"/>
            <a:tailEnd len="sm" w="sm" type="none"/>
          </a:ln>
        </p:spPr>
      </p:cxnSp>
      <p:sp>
        <p:nvSpPr>
          <p:cNvPr id="126" name="Google Shape;126;p27"/>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Java Training					www.busyqa.com/bigdata | www.busyqa.com/online-automation</a:t>
            </a:r>
            <a:endParaRPr b="0" sz="1100" strike="noStrike">
              <a:solidFill>
                <a:schemeClr val="dk1"/>
              </a:solidFill>
              <a:latin typeface="Arial"/>
              <a:ea typeface="Arial"/>
              <a:cs typeface="Arial"/>
              <a:sym typeface="Arial"/>
            </a:endParaRPr>
          </a:p>
        </p:txBody>
      </p:sp>
      <p:pic>
        <p:nvPicPr>
          <p:cNvPr descr="profile_pic_1.png" id="127" name="Google Shape;127;p27"/>
          <p:cNvPicPr preferRelativeResize="0"/>
          <p:nvPr/>
        </p:nvPicPr>
        <p:blipFill rotWithShape="1">
          <a:blip r:embed="rId2">
            <a:alphaModFix/>
          </a:blip>
          <a:srcRect b="0" l="0" r="0" t="0"/>
          <a:stretch/>
        </p:blipFill>
        <p:spPr>
          <a:xfrm>
            <a:off x="7391520" y="133200"/>
            <a:ext cx="1451880" cy="417240"/>
          </a:xfrm>
          <a:prstGeom prst="rect">
            <a:avLst/>
          </a:prstGeom>
          <a:noFill/>
          <a:ln>
            <a:noFill/>
          </a:ln>
        </p:spPr>
      </p:pic>
      <p:sp>
        <p:nvSpPr>
          <p:cNvPr id="128" name="Google Shape;128;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177" name="Shape 177"/>
        <p:cNvGrpSpPr/>
        <p:nvPr/>
      </p:nvGrpSpPr>
      <p:grpSpPr>
        <a:xfrm>
          <a:off x="0" y="0"/>
          <a:ext cx="0" cy="0"/>
          <a:chOff x="0" y="0"/>
          <a:chExt cx="0" cy="0"/>
        </a:xfrm>
      </p:grpSpPr>
      <p:sp>
        <p:nvSpPr>
          <p:cNvPr id="178" name="Google Shape;178;p40"/>
          <p:cNvSpPr txBox="1"/>
          <p:nvPr>
            <p:ph idx="10" type="dt"/>
          </p:nvPr>
        </p:nvSpPr>
        <p:spPr>
          <a:xfrm>
            <a:off x="457200" y="4767120"/>
            <a:ext cx="213336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9" name="Google Shape;179;p40"/>
          <p:cNvSpPr txBox="1"/>
          <p:nvPr>
            <p:ph idx="11" type="ftr"/>
          </p:nvPr>
        </p:nvSpPr>
        <p:spPr>
          <a:xfrm>
            <a:off x="3124080" y="4767120"/>
            <a:ext cx="289512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0" name="Google Shape;180;p40"/>
          <p:cNvSpPr txBox="1"/>
          <p:nvPr>
            <p:ph idx="12" type="sldNum"/>
          </p:nvPr>
        </p:nvSpPr>
        <p:spPr>
          <a:xfrm>
            <a:off x="6553080" y="4767120"/>
            <a:ext cx="213336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81" name="Google Shape;181;p40"/>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Java Training					www.busyqa.com/bigdata | www.busyqa.com/online-automation</a:t>
            </a:r>
            <a:endParaRPr b="0" sz="1100" strike="noStrike">
              <a:solidFill>
                <a:schemeClr val="dk1"/>
              </a:solidFill>
              <a:latin typeface="Arial"/>
              <a:ea typeface="Arial"/>
              <a:cs typeface="Arial"/>
              <a:sym typeface="Arial"/>
            </a:endParaRPr>
          </a:p>
        </p:txBody>
      </p:sp>
      <p:pic>
        <p:nvPicPr>
          <p:cNvPr descr="profile_pic_1.png" id="182" name="Google Shape;182;p40"/>
          <p:cNvPicPr preferRelativeResize="0"/>
          <p:nvPr/>
        </p:nvPicPr>
        <p:blipFill rotWithShape="1">
          <a:blip r:embed="rId2">
            <a:alphaModFix/>
          </a:blip>
          <a:srcRect b="0" l="0" r="0" t="0"/>
          <a:stretch/>
        </p:blipFill>
        <p:spPr>
          <a:xfrm>
            <a:off x="7391520" y="133200"/>
            <a:ext cx="1451880" cy="417240"/>
          </a:xfrm>
          <a:prstGeom prst="rect">
            <a:avLst/>
          </a:prstGeom>
          <a:noFill/>
          <a:ln>
            <a:noFill/>
          </a:ln>
        </p:spPr>
      </p:pic>
      <p:sp>
        <p:nvSpPr>
          <p:cNvPr id="183" name="Google Shape;183;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4" name="Google Shape;184;p4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3"/>
          <p:cNvSpPr/>
          <p:nvPr/>
        </p:nvSpPr>
        <p:spPr>
          <a:xfrm>
            <a:off x="0" y="-7560"/>
            <a:ext cx="9143640" cy="5143320"/>
          </a:xfrm>
          <a:prstGeom prst="rect">
            <a:avLst/>
          </a:prstGeom>
          <a:gradFill>
            <a:gsLst>
              <a:gs pos="0">
                <a:srgbClr val="EEEEEE"/>
              </a:gs>
              <a:gs pos="100000">
                <a:srgbClr val="36B0D1"/>
              </a:gs>
            </a:gsLst>
            <a:lin ang="16200000" scaled="0"/>
          </a:gradFill>
          <a:ln cap="flat" cmpd="sng" w="9525">
            <a:solidFill>
              <a:srgbClr val="46AAC4"/>
            </a:solidFill>
            <a:prstDash val="solid"/>
            <a:round/>
            <a:headEnd len="sm" w="sm" type="none"/>
            <a:tailEnd len="sm" w="sm" type="none"/>
          </a:ln>
          <a:effectLst>
            <a:outerShdw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53"/>
          <p:cNvPicPr preferRelativeResize="0"/>
          <p:nvPr/>
        </p:nvPicPr>
        <p:blipFill rotWithShape="1">
          <a:blip r:embed="rId3">
            <a:alphaModFix/>
          </a:blip>
          <a:srcRect b="0" l="0" r="0" t="0"/>
          <a:stretch/>
        </p:blipFill>
        <p:spPr>
          <a:xfrm>
            <a:off x="3240360" y="1944000"/>
            <a:ext cx="2591640" cy="2247120"/>
          </a:xfrm>
          <a:prstGeom prst="rect">
            <a:avLst/>
          </a:prstGeom>
          <a:noFill/>
          <a:ln>
            <a:noFill/>
          </a:ln>
        </p:spPr>
      </p:pic>
      <p:pic>
        <p:nvPicPr>
          <p:cNvPr id="239" name="Google Shape;239;p53"/>
          <p:cNvPicPr preferRelativeResize="0"/>
          <p:nvPr/>
        </p:nvPicPr>
        <p:blipFill rotWithShape="1">
          <a:blip r:embed="rId4">
            <a:alphaModFix/>
          </a:blip>
          <a:srcRect b="0" l="0" r="0" t="0"/>
          <a:stretch/>
        </p:blipFill>
        <p:spPr>
          <a:xfrm>
            <a:off x="6271200" y="1800000"/>
            <a:ext cx="2319120" cy="2319120"/>
          </a:xfrm>
          <a:prstGeom prst="rect">
            <a:avLst/>
          </a:prstGeom>
          <a:noFill/>
          <a:ln>
            <a:noFill/>
          </a:ln>
        </p:spPr>
      </p:pic>
      <p:pic>
        <p:nvPicPr>
          <p:cNvPr id="240" name="Google Shape;240;p53"/>
          <p:cNvPicPr preferRelativeResize="0"/>
          <p:nvPr/>
        </p:nvPicPr>
        <p:blipFill rotWithShape="1">
          <a:blip r:embed="rId5">
            <a:alphaModFix/>
          </a:blip>
          <a:srcRect b="0" l="0" r="0" t="0"/>
          <a:stretch/>
        </p:blipFill>
        <p:spPr>
          <a:xfrm>
            <a:off x="363600" y="1731600"/>
            <a:ext cx="2732400" cy="2732400"/>
          </a:xfrm>
          <a:prstGeom prst="rect">
            <a:avLst/>
          </a:prstGeom>
          <a:noFill/>
          <a:ln>
            <a:noFill/>
          </a:ln>
        </p:spPr>
      </p:pic>
      <p:pic>
        <p:nvPicPr>
          <p:cNvPr id="241" name="Google Shape;241;p53"/>
          <p:cNvPicPr preferRelativeResize="0"/>
          <p:nvPr/>
        </p:nvPicPr>
        <p:blipFill rotWithShape="1">
          <a:blip r:embed="rId6">
            <a:alphaModFix/>
          </a:blip>
          <a:srcRect b="0" l="0" r="0" t="0"/>
          <a:stretch/>
        </p:blipFill>
        <p:spPr>
          <a:xfrm>
            <a:off x="7056000" y="4350240"/>
            <a:ext cx="2087640" cy="793080"/>
          </a:xfrm>
          <a:prstGeom prst="rect">
            <a:avLst/>
          </a:prstGeom>
          <a:noFill/>
          <a:ln>
            <a:noFill/>
          </a:ln>
        </p:spPr>
      </p:pic>
      <p:sp>
        <p:nvSpPr>
          <p:cNvPr id="242" name="Google Shape;242;p53"/>
          <p:cNvSpPr txBox="1"/>
          <p:nvPr/>
        </p:nvSpPr>
        <p:spPr>
          <a:xfrm>
            <a:off x="792000" y="432000"/>
            <a:ext cx="7317000" cy="120276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rPr b="1" i="1" lang="en-US" sz="3600" u="none" cap="none" strike="noStrike">
                <a:solidFill>
                  <a:srgbClr val="355269"/>
                </a:solidFill>
                <a:latin typeface="Verdana"/>
                <a:ea typeface="Verdana"/>
                <a:cs typeface="Verdana"/>
                <a:sym typeface="Verdana"/>
              </a:rPr>
              <a:t>Full Stack Java Developer. </a:t>
            </a:r>
            <a:endParaRPr b="0" sz="3600" strike="noStrike">
              <a:solidFill>
                <a:schemeClr val="dk1"/>
              </a:solidFill>
              <a:latin typeface="Arial"/>
              <a:ea typeface="Arial"/>
              <a:cs typeface="Arial"/>
              <a:sym typeface="Arial"/>
            </a:endParaRPr>
          </a:p>
        </p:txBody>
      </p:sp>
      <p:pic>
        <p:nvPicPr>
          <p:cNvPr id="243" name="Google Shape;243;p53"/>
          <p:cNvPicPr preferRelativeResize="0"/>
          <p:nvPr/>
        </p:nvPicPr>
        <p:blipFill rotWithShape="1">
          <a:blip r:embed="rId7">
            <a:alphaModFix/>
          </a:blip>
          <a:srcRect b="0" l="0" r="0" t="0"/>
          <a:stretch/>
        </p:blipFill>
        <p:spPr>
          <a:xfrm>
            <a:off x="7560000" y="193680"/>
            <a:ext cx="1513080" cy="1606320"/>
          </a:xfrm>
          <a:prstGeom prst="rect">
            <a:avLst/>
          </a:prstGeom>
          <a:noFill/>
          <a:ln>
            <a:noFill/>
          </a:ln>
        </p:spPr>
      </p:pic>
      <p:pic>
        <p:nvPicPr>
          <p:cNvPr id="244" name="Google Shape;244;p53"/>
          <p:cNvPicPr preferRelativeResize="0"/>
          <p:nvPr/>
        </p:nvPicPr>
        <p:blipFill rotWithShape="1">
          <a:blip r:embed="rId8">
            <a:alphaModFix/>
          </a:blip>
          <a:srcRect b="0" l="0" r="0" t="0"/>
          <a:stretch/>
        </p:blipFill>
        <p:spPr>
          <a:xfrm flipH="1">
            <a:off x="2878920" y="2880000"/>
            <a:ext cx="289080" cy="288000"/>
          </a:xfrm>
          <a:prstGeom prst="rect">
            <a:avLst/>
          </a:prstGeom>
          <a:noFill/>
          <a:ln>
            <a:noFill/>
          </a:ln>
        </p:spPr>
      </p:pic>
      <p:pic>
        <p:nvPicPr>
          <p:cNvPr id="245" name="Google Shape;245;p53"/>
          <p:cNvPicPr preferRelativeResize="0"/>
          <p:nvPr/>
        </p:nvPicPr>
        <p:blipFill rotWithShape="1">
          <a:blip r:embed="rId8">
            <a:alphaModFix/>
          </a:blip>
          <a:srcRect b="0" l="0" r="0" t="0"/>
          <a:stretch/>
        </p:blipFill>
        <p:spPr>
          <a:xfrm flipH="1">
            <a:off x="5898960" y="2880000"/>
            <a:ext cx="289080" cy="28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4"/>
          <p:cNvSpPr txBox="1"/>
          <p:nvPr/>
        </p:nvSpPr>
        <p:spPr>
          <a:xfrm>
            <a:off x="454225" y="54700"/>
            <a:ext cx="4817100" cy="61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4000" strike="noStrike">
                <a:solidFill>
                  <a:srgbClr val="000000"/>
                </a:solidFill>
                <a:latin typeface="Calibri"/>
                <a:ea typeface="Calibri"/>
                <a:cs typeface="Calibri"/>
                <a:sym typeface="Calibri"/>
              </a:rPr>
              <a:t>About Your Instructor</a:t>
            </a:r>
            <a:endParaRPr/>
          </a:p>
        </p:txBody>
      </p:sp>
      <p:sp>
        <p:nvSpPr>
          <p:cNvPr id="251" name="Google Shape;251;p54"/>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FULL STACK JAVA DEVELOPER TRAINING		  www.busyqa.com/bigdata | www.busyqa.com/online-automation</a:t>
            </a:r>
            <a:r>
              <a:rPr b="1" lang="en-US" sz="1800" strike="noStrike">
                <a:solidFill>
                  <a:srgbClr val="FFFFFF"/>
                </a:solidFill>
                <a:latin typeface="Calibri"/>
                <a:ea typeface="Calibri"/>
                <a:cs typeface="Calibri"/>
                <a:sym typeface="Calibri"/>
              </a:rPr>
              <a:t> </a:t>
            </a:r>
            <a:endParaRPr b="0" sz="1800" strike="noStrike">
              <a:solidFill>
                <a:schemeClr val="dk1"/>
              </a:solidFill>
              <a:latin typeface="Arial"/>
              <a:ea typeface="Arial"/>
              <a:cs typeface="Arial"/>
              <a:sym typeface="Arial"/>
            </a:endParaRPr>
          </a:p>
        </p:txBody>
      </p:sp>
      <p:sp>
        <p:nvSpPr>
          <p:cNvPr id="252" name="Google Shape;252;p54"/>
          <p:cNvSpPr txBox="1"/>
          <p:nvPr/>
        </p:nvSpPr>
        <p:spPr>
          <a:xfrm>
            <a:off x="416600" y="859800"/>
            <a:ext cx="8178300" cy="1175400"/>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0"/>
              </a:spcBef>
              <a:spcAft>
                <a:spcPts val="0"/>
              </a:spcAft>
              <a:buNone/>
            </a:pPr>
            <a:r>
              <a:rPr b="0" lang="en-US" sz="3007" strike="noStrike">
                <a:solidFill>
                  <a:srgbClr val="000000"/>
                </a:solidFill>
                <a:latin typeface="Calibri"/>
                <a:ea typeface="Calibri"/>
                <a:cs typeface="Calibri"/>
                <a:sym typeface="Calibri"/>
              </a:rPr>
              <a:t>Java Developer Lead Instructor:</a:t>
            </a:r>
            <a:br>
              <a:rPr lang="en-US" sz="2319">
                <a:solidFill>
                  <a:schemeClr val="dk1"/>
                </a:solidFill>
                <a:latin typeface="Arial"/>
                <a:ea typeface="Arial"/>
                <a:cs typeface="Arial"/>
                <a:sym typeface="Arial"/>
              </a:rPr>
            </a:br>
            <a:r>
              <a:rPr b="0" lang="en-US" sz="2800" strike="noStrike">
                <a:solidFill>
                  <a:srgbClr val="000000"/>
                </a:solidFill>
                <a:latin typeface="Verdana"/>
                <a:ea typeface="Verdana"/>
                <a:cs typeface="Verdana"/>
                <a:sym typeface="Verdana"/>
              </a:rPr>
              <a:t>	</a:t>
            </a:r>
            <a:r>
              <a:rPr b="1" lang="en-US" sz="3409" strike="noStrike">
                <a:solidFill>
                  <a:srgbClr val="355269"/>
                </a:solidFill>
                <a:latin typeface="Calibri"/>
                <a:ea typeface="Calibri"/>
                <a:cs typeface="Calibri"/>
                <a:sym typeface="Calibri"/>
              </a:rPr>
              <a:t>Carlos Zegarra</a:t>
            </a:r>
            <a:endParaRPr b="0" sz="3409" strike="noStrike">
              <a:solidFill>
                <a:srgbClr val="000000"/>
              </a:solidFill>
              <a:latin typeface="Calibri"/>
              <a:ea typeface="Calibri"/>
              <a:cs typeface="Calibri"/>
              <a:sym typeface="Calibri"/>
            </a:endParaRPr>
          </a:p>
        </p:txBody>
      </p:sp>
      <p:sp>
        <p:nvSpPr>
          <p:cNvPr id="253" name="Google Shape;253;p54"/>
          <p:cNvSpPr txBox="1"/>
          <p:nvPr/>
        </p:nvSpPr>
        <p:spPr>
          <a:xfrm>
            <a:off x="416600" y="2093375"/>
            <a:ext cx="8224500" cy="2479200"/>
          </a:xfrm>
          <a:prstGeom prst="rect">
            <a:avLst/>
          </a:prstGeom>
          <a:noFill/>
          <a:ln>
            <a:noFill/>
          </a:ln>
        </p:spPr>
        <p:txBody>
          <a:bodyPr anchorCtr="0" anchor="t" bIns="45700" lIns="91425" spcFirstLastPara="1" rIns="91425" wrap="square" tIns="45700">
            <a:noAutofit/>
          </a:bodyPr>
          <a:lstStyle/>
          <a:p>
            <a:pPr indent="-370533" lvl="0" marL="343080" marR="0" rtl="0" algn="just">
              <a:lnSpc>
                <a:spcPct val="115000"/>
              </a:lnSpc>
              <a:spcBef>
                <a:spcPts val="1000"/>
              </a:spcBef>
              <a:spcAft>
                <a:spcPts val="0"/>
              </a:spcAft>
              <a:buClr>
                <a:srgbClr val="000000"/>
              </a:buClr>
              <a:buSzPts val="1900"/>
              <a:buFont typeface="Calibri"/>
              <a:buChar char="➢"/>
            </a:pPr>
            <a:r>
              <a:rPr lang="en-US" sz="1900" strike="noStrike">
                <a:solidFill>
                  <a:srgbClr val="000000"/>
                </a:solidFill>
                <a:latin typeface="Calibri"/>
                <a:ea typeface="Calibri"/>
                <a:cs typeface="Calibri"/>
                <a:sym typeface="Calibri"/>
              </a:rPr>
              <a:t>T</a:t>
            </a:r>
            <a:r>
              <a:rPr lang="en-US" sz="1900">
                <a:latin typeface="Calibri"/>
                <a:ea typeface="Calibri"/>
                <a:cs typeface="Calibri"/>
                <a:sym typeface="Calibri"/>
              </a:rPr>
              <a:t>welve</a:t>
            </a:r>
            <a:r>
              <a:rPr lang="en-US" sz="1900" strike="noStrike">
                <a:solidFill>
                  <a:srgbClr val="000000"/>
                </a:solidFill>
                <a:latin typeface="Calibri"/>
                <a:ea typeface="Calibri"/>
                <a:cs typeface="Calibri"/>
                <a:sym typeface="Calibri"/>
              </a:rPr>
              <a:t> years of work experience with Java and Java frameworks.</a:t>
            </a:r>
            <a:endParaRPr sz="1900" strike="noStrike">
              <a:solidFill>
                <a:srgbClr val="000000"/>
              </a:solidFill>
              <a:latin typeface="Calibri"/>
              <a:ea typeface="Calibri"/>
              <a:cs typeface="Calibri"/>
              <a:sym typeface="Calibri"/>
            </a:endParaRPr>
          </a:p>
          <a:p>
            <a:pPr indent="-370533" lvl="0" marL="343080" marR="0" rtl="0" algn="just">
              <a:lnSpc>
                <a:spcPct val="115000"/>
              </a:lnSpc>
              <a:spcBef>
                <a:spcPts val="1000"/>
              </a:spcBef>
              <a:spcAft>
                <a:spcPts val="0"/>
              </a:spcAft>
              <a:buClr>
                <a:srgbClr val="000000"/>
              </a:buClr>
              <a:buSzPts val="1900"/>
              <a:buFont typeface="Calibri"/>
              <a:buChar char="➢"/>
            </a:pPr>
            <a:r>
              <a:rPr lang="en-US" sz="1900">
                <a:latin typeface="Calibri"/>
                <a:ea typeface="Calibri"/>
                <a:cs typeface="Calibri"/>
                <a:sym typeface="Calibri"/>
              </a:rPr>
              <a:t>Seven</a:t>
            </a:r>
            <a:r>
              <a:rPr lang="en-US" sz="1900" strike="noStrike">
                <a:solidFill>
                  <a:srgbClr val="000000"/>
                </a:solidFill>
                <a:latin typeface="Calibri"/>
                <a:ea typeface="Calibri"/>
                <a:cs typeface="Calibri"/>
                <a:sym typeface="Calibri"/>
              </a:rPr>
              <a:t> years of teaching Java and Java frameworks.</a:t>
            </a:r>
            <a:endParaRPr sz="1900">
              <a:latin typeface="Calibri"/>
              <a:ea typeface="Calibri"/>
              <a:cs typeface="Calibri"/>
              <a:sym typeface="Calibri"/>
            </a:endParaRPr>
          </a:p>
          <a:p>
            <a:pPr indent="-370533" lvl="0" marL="343080" marR="0" rtl="0" algn="just">
              <a:lnSpc>
                <a:spcPct val="115000"/>
              </a:lnSpc>
              <a:spcBef>
                <a:spcPts val="1000"/>
              </a:spcBef>
              <a:spcAft>
                <a:spcPts val="0"/>
              </a:spcAft>
              <a:buClr>
                <a:srgbClr val="000000"/>
              </a:buClr>
              <a:buSzPts val="1900"/>
              <a:buFont typeface="Calibri"/>
              <a:buChar char="➢"/>
            </a:pPr>
            <a:r>
              <a:rPr lang="en-US" sz="1900">
                <a:solidFill>
                  <a:schemeClr val="dk1"/>
                </a:solidFill>
                <a:latin typeface="Calibri"/>
                <a:ea typeface="Calibri"/>
                <a:cs typeface="Calibri"/>
                <a:sym typeface="Calibri"/>
              </a:rPr>
              <a:t>My goal as your instructor, more than teaching, is to share my knowledge and experience to </a:t>
            </a:r>
            <a:r>
              <a:rPr lang="en-US" sz="1900" u="sng">
                <a:solidFill>
                  <a:schemeClr val="dk1"/>
                </a:solidFill>
                <a:latin typeface="Calibri"/>
                <a:ea typeface="Calibri"/>
                <a:cs typeface="Calibri"/>
                <a:sym typeface="Calibri"/>
              </a:rPr>
              <a:t>motivate and inspire you</a:t>
            </a:r>
            <a:r>
              <a:rPr lang="en-US" sz="1900">
                <a:solidFill>
                  <a:schemeClr val="dk1"/>
                </a:solidFill>
                <a:latin typeface="Calibri"/>
                <a:ea typeface="Calibri"/>
                <a:cs typeface="Calibri"/>
                <a:sym typeface="Calibri"/>
              </a:rPr>
              <a:t> to move forward in your IT career. </a:t>
            </a:r>
            <a:endParaRPr sz="1900" strike="noStrike">
              <a:solidFill>
                <a:srgbClr val="000000"/>
              </a:solidFill>
              <a:latin typeface="Calibri"/>
              <a:ea typeface="Calibri"/>
              <a:cs typeface="Calibri"/>
              <a:sym typeface="Calibri"/>
            </a:endParaRPr>
          </a:p>
          <a:p>
            <a:pPr indent="-370533" lvl="0" marL="343080" marR="0" rtl="0" algn="just">
              <a:lnSpc>
                <a:spcPct val="115000"/>
              </a:lnSpc>
              <a:spcBef>
                <a:spcPts val="1000"/>
              </a:spcBef>
              <a:spcAft>
                <a:spcPts val="0"/>
              </a:spcAft>
              <a:buClr>
                <a:srgbClr val="000000"/>
              </a:buClr>
              <a:buSzPts val="1900"/>
              <a:buFont typeface="Calibri"/>
              <a:buChar char="➢"/>
            </a:pPr>
            <a:r>
              <a:rPr lang="en-US" sz="1900">
                <a:solidFill>
                  <a:schemeClr val="dk1"/>
                </a:solidFill>
                <a:latin typeface="Calibri"/>
                <a:ea typeface="Calibri"/>
                <a:cs typeface="Calibri"/>
                <a:sym typeface="Calibri"/>
              </a:rPr>
              <a:t>There is no such thing as a silly question. Everybody is learning in class; even your instructor learns new stuff from you, so please </a:t>
            </a:r>
            <a:r>
              <a:rPr lang="en-US" sz="1900" u="sng">
                <a:solidFill>
                  <a:schemeClr val="dk1"/>
                </a:solidFill>
                <a:latin typeface="Calibri"/>
                <a:ea typeface="Calibri"/>
                <a:cs typeface="Calibri"/>
                <a:sym typeface="Calibri"/>
              </a:rPr>
              <a:t>don’t be shy</a:t>
            </a:r>
            <a:r>
              <a:rPr lang="en-US" sz="1900">
                <a:solidFill>
                  <a:schemeClr val="dk1"/>
                </a:solidFill>
                <a:latin typeface="Calibri"/>
                <a:ea typeface="Calibri"/>
                <a:cs typeface="Calibri"/>
                <a:sym typeface="Calibri"/>
              </a:rPr>
              <a:t>.</a:t>
            </a:r>
            <a:endParaRPr sz="1900"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5"/>
          <p:cNvSpPr txBox="1"/>
          <p:nvPr/>
        </p:nvSpPr>
        <p:spPr>
          <a:xfrm>
            <a:off x="300950" y="54725"/>
            <a:ext cx="8032200" cy="61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4000" strike="noStrike">
                <a:solidFill>
                  <a:srgbClr val="000000"/>
                </a:solidFill>
                <a:latin typeface="Calibri"/>
                <a:ea typeface="Calibri"/>
                <a:cs typeface="Calibri"/>
                <a:sym typeface="Calibri"/>
              </a:rPr>
              <a:t>About the Goal of the Course</a:t>
            </a:r>
            <a:endParaRPr b="0" sz="4000" strike="noStrike">
              <a:solidFill>
                <a:srgbClr val="000000"/>
              </a:solidFill>
              <a:latin typeface="Calibri"/>
              <a:ea typeface="Calibri"/>
              <a:cs typeface="Calibri"/>
              <a:sym typeface="Calibri"/>
            </a:endParaRPr>
          </a:p>
        </p:txBody>
      </p:sp>
      <p:sp>
        <p:nvSpPr>
          <p:cNvPr id="260" name="Google Shape;260;p55"/>
          <p:cNvSpPr txBox="1"/>
          <p:nvPr/>
        </p:nvSpPr>
        <p:spPr>
          <a:xfrm>
            <a:off x="375824" y="864755"/>
            <a:ext cx="7419900" cy="513900"/>
          </a:xfrm>
          <a:prstGeom prst="rect">
            <a:avLst/>
          </a:prstGeom>
          <a:noFill/>
          <a:ln>
            <a:noFill/>
          </a:ln>
        </p:spPr>
        <p:txBody>
          <a:bodyPr anchorCtr="0" anchor="t" bIns="45700" lIns="91425" spcFirstLastPara="1" rIns="91425" wrap="square" tIns="45700">
            <a:noAutofit/>
          </a:bodyPr>
          <a:lstStyle/>
          <a:p>
            <a:pPr indent="-318590" lvl="0" marL="343080" marR="0" rtl="0" algn="l">
              <a:lnSpc>
                <a:spcPct val="150000"/>
              </a:lnSpc>
              <a:spcBef>
                <a:spcPts val="0"/>
              </a:spcBef>
              <a:spcAft>
                <a:spcPts val="0"/>
              </a:spcAft>
              <a:buClr>
                <a:srgbClr val="000000"/>
              </a:buClr>
              <a:buSzPts val="2820"/>
              <a:buFont typeface="Noto Sans Symbols"/>
              <a:buChar char="➢"/>
            </a:pPr>
            <a:r>
              <a:rPr lang="en-US" sz="2820">
                <a:solidFill>
                  <a:srgbClr val="3465A4"/>
                </a:solidFill>
                <a:latin typeface="Calibri"/>
                <a:ea typeface="Calibri"/>
                <a:cs typeface="Calibri"/>
                <a:sym typeface="Calibri"/>
              </a:rPr>
              <a:t>Become a </a:t>
            </a:r>
            <a:r>
              <a:rPr b="1" lang="en-US" sz="2820" u="sng" strike="noStrike">
                <a:solidFill>
                  <a:srgbClr val="FF0000"/>
                </a:solidFill>
                <a:latin typeface="Calibri"/>
                <a:ea typeface="Calibri"/>
                <a:cs typeface="Calibri"/>
                <a:sym typeface="Calibri"/>
              </a:rPr>
              <a:t>Full-Stack</a:t>
            </a:r>
            <a:r>
              <a:rPr lang="en-US" sz="2820" strike="noStrike">
                <a:solidFill>
                  <a:srgbClr val="000000"/>
                </a:solidFill>
                <a:latin typeface="Calibri"/>
                <a:ea typeface="Calibri"/>
                <a:cs typeface="Calibri"/>
                <a:sym typeface="Calibri"/>
              </a:rPr>
              <a:t> </a:t>
            </a:r>
            <a:r>
              <a:rPr lang="en-US" sz="2820" strike="noStrike">
                <a:solidFill>
                  <a:srgbClr val="3465A4"/>
                </a:solidFill>
                <a:latin typeface="Calibri"/>
                <a:ea typeface="Calibri"/>
                <a:cs typeface="Calibri"/>
                <a:sym typeface="Calibri"/>
              </a:rPr>
              <a:t>Java Developer</a:t>
            </a:r>
            <a:r>
              <a:rPr lang="en-US" sz="2820" strike="noStrike">
                <a:solidFill>
                  <a:srgbClr val="000000"/>
                </a:solidFill>
                <a:latin typeface="Calibri"/>
                <a:ea typeface="Calibri"/>
                <a:cs typeface="Calibri"/>
                <a:sym typeface="Calibri"/>
              </a:rPr>
              <a:t> </a:t>
            </a:r>
            <a:endParaRPr sz="2820" strike="noStrike">
              <a:solidFill>
                <a:srgbClr val="000000"/>
              </a:solidFill>
              <a:latin typeface="Calibri"/>
              <a:ea typeface="Calibri"/>
              <a:cs typeface="Calibri"/>
              <a:sym typeface="Calibri"/>
            </a:endParaRPr>
          </a:p>
        </p:txBody>
      </p:sp>
      <p:sp>
        <p:nvSpPr>
          <p:cNvPr id="261" name="Google Shape;261;p55"/>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FULL STACK JAVA DEVELOPER TRAINING		  www.busyqa.com/bigdata | www.busyqa.com/online-automation</a:t>
            </a:r>
            <a:endParaRPr b="0" sz="1100" strike="noStrike">
              <a:solidFill>
                <a:schemeClr val="dk1"/>
              </a:solidFill>
              <a:latin typeface="Arial"/>
              <a:ea typeface="Arial"/>
              <a:cs typeface="Arial"/>
              <a:sym typeface="Arial"/>
            </a:endParaRPr>
          </a:p>
        </p:txBody>
      </p:sp>
      <p:sp>
        <p:nvSpPr>
          <p:cNvPr id="262" name="Google Shape;262;p55"/>
          <p:cNvSpPr txBox="1"/>
          <p:nvPr/>
        </p:nvSpPr>
        <p:spPr>
          <a:xfrm>
            <a:off x="2233550" y="2917220"/>
            <a:ext cx="5040000" cy="2940600"/>
          </a:xfrm>
          <a:prstGeom prst="rect">
            <a:avLst/>
          </a:prstGeom>
          <a:noFill/>
          <a:ln>
            <a:noFill/>
          </a:ln>
        </p:spPr>
        <p:txBody>
          <a:bodyPr anchorCtr="0" anchor="t" bIns="45700" lIns="91425" spcFirstLastPara="1" rIns="91425" wrap="square" tIns="45700">
            <a:normAutofit/>
          </a:bodyPr>
          <a:lstStyle/>
          <a:p>
            <a:pPr indent="-139520" lvl="0" marL="343080" marR="0" rtl="0" algn="l">
              <a:lnSpc>
                <a:spcPct val="150000"/>
              </a:lnSpc>
              <a:spcBef>
                <a:spcPts val="0"/>
              </a:spcBef>
              <a:spcAft>
                <a:spcPts val="0"/>
              </a:spcAft>
              <a:buClr>
                <a:srgbClr val="000000"/>
              </a:buClr>
              <a:buSzPts val="3200"/>
              <a:buFont typeface="Noto Sans Symbols"/>
              <a:buNone/>
            </a:pPr>
            <a:r>
              <a:t/>
            </a:r>
            <a:endParaRPr b="0" sz="3200" strike="noStrike">
              <a:solidFill>
                <a:srgbClr val="000000"/>
              </a:solidFill>
              <a:latin typeface="Calibri"/>
              <a:ea typeface="Calibri"/>
              <a:cs typeface="Calibri"/>
              <a:sym typeface="Calibri"/>
            </a:endParaRPr>
          </a:p>
          <a:p>
            <a:pPr indent="-139520" lvl="0" marL="343080" marR="0" rtl="0" algn="l">
              <a:lnSpc>
                <a:spcPct val="150000"/>
              </a:lnSpc>
              <a:spcBef>
                <a:spcPts val="641"/>
              </a:spcBef>
              <a:spcAft>
                <a:spcPts val="0"/>
              </a:spcAft>
              <a:buClr>
                <a:srgbClr val="000000"/>
              </a:buClr>
              <a:buSzPts val="3200"/>
              <a:buFont typeface="Noto Sans Symbols"/>
              <a:buNone/>
            </a:pPr>
            <a:r>
              <a:t/>
            </a:r>
            <a:endParaRPr b="0" sz="3200"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None/>
            </a:pPr>
            <a:r>
              <a:t/>
            </a:r>
            <a:endParaRPr b="0" sz="3200" strike="noStrike">
              <a:solidFill>
                <a:srgbClr val="000000"/>
              </a:solidFill>
              <a:latin typeface="Calibri"/>
              <a:ea typeface="Calibri"/>
              <a:cs typeface="Calibri"/>
              <a:sym typeface="Calibri"/>
            </a:endParaRPr>
          </a:p>
        </p:txBody>
      </p:sp>
      <p:pic>
        <p:nvPicPr>
          <p:cNvPr id="263" name="Google Shape;263;p55"/>
          <p:cNvPicPr preferRelativeResize="0"/>
          <p:nvPr/>
        </p:nvPicPr>
        <p:blipFill rotWithShape="1">
          <a:blip r:embed="rId3">
            <a:alphaModFix/>
          </a:blip>
          <a:srcRect b="0" l="0" r="0" t="0"/>
          <a:stretch/>
        </p:blipFill>
        <p:spPr>
          <a:xfrm>
            <a:off x="2133158" y="1473650"/>
            <a:ext cx="4661681" cy="3090825"/>
          </a:xfrm>
          <a:prstGeom prst="rect">
            <a:avLst/>
          </a:prstGeom>
          <a:noFill/>
          <a:ln>
            <a:noFill/>
          </a:ln>
        </p:spPr>
      </p:pic>
      <p:grpSp>
        <p:nvGrpSpPr>
          <p:cNvPr id="264" name="Google Shape;264;p55"/>
          <p:cNvGrpSpPr/>
          <p:nvPr/>
        </p:nvGrpSpPr>
        <p:grpSpPr>
          <a:xfrm>
            <a:off x="446450" y="1715522"/>
            <a:ext cx="1787100" cy="2180128"/>
            <a:chOff x="573625" y="1744672"/>
            <a:chExt cx="1787100" cy="2180128"/>
          </a:xfrm>
        </p:grpSpPr>
        <p:pic>
          <p:nvPicPr>
            <p:cNvPr id="265" name="Google Shape;265;p55"/>
            <p:cNvPicPr preferRelativeResize="0"/>
            <p:nvPr/>
          </p:nvPicPr>
          <p:blipFill rotWithShape="1">
            <a:blip r:embed="rId4">
              <a:alphaModFix/>
            </a:blip>
            <a:srcRect b="0" l="0" r="0" t="0"/>
            <a:stretch/>
          </p:blipFill>
          <p:spPr>
            <a:xfrm>
              <a:off x="647650" y="1744672"/>
              <a:ext cx="1463040" cy="1463040"/>
            </a:xfrm>
            <a:prstGeom prst="rect">
              <a:avLst/>
            </a:prstGeom>
            <a:noFill/>
            <a:ln>
              <a:noFill/>
            </a:ln>
          </p:spPr>
        </p:pic>
        <p:sp>
          <p:nvSpPr>
            <p:cNvPr id="266" name="Google Shape;266;p55"/>
            <p:cNvSpPr txBox="1"/>
            <p:nvPr/>
          </p:nvSpPr>
          <p:spPr>
            <a:xfrm>
              <a:off x="573625" y="3253700"/>
              <a:ext cx="1787100" cy="671100"/>
            </a:xfrm>
            <a:prstGeom prst="rect">
              <a:avLst/>
            </a:prstGeom>
            <a:noFill/>
            <a:ln>
              <a:noFill/>
            </a:ln>
          </p:spPr>
          <p:txBody>
            <a:bodyPr anchorCtr="0" anchor="t" bIns="45700" lIns="91425" spcFirstLastPara="1" rIns="91425" wrap="square" tIns="45700">
              <a:normAutofit/>
            </a:bodyPr>
            <a:lstStyle/>
            <a:p>
              <a:pPr indent="0" lvl="0" marL="359" marR="0" rtl="0" algn="ctr">
                <a:lnSpc>
                  <a:spcPct val="115000"/>
                </a:lnSpc>
                <a:spcBef>
                  <a:spcPts val="0"/>
                </a:spcBef>
                <a:spcAft>
                  <a:spcPts val="0"/>
                </a:spcAft>
                <a:buNone/>
              </a:pPr>
              <a:r>
                <a:rPr b="1" lang="en-US" sz="1600" strike="noStrike">
                  <a:solidFill>
                    <a:srgbClr val="FF0000"/>
                  </a:solidFill>
                  <a:latin typeface="Verdana"/>
                  <a:ea typeface="Verdana"/>
                  <a:cs typeface="Verdana"/>
                  <a:sym typeface="Verdana"/>
                </a:rPr>
                <a:t>Frontend</a:t>
              </a:r>
              <a:br>
                <a:rPr lang="en-US" sz="1800">
                  <a:solidFill>
                    <a:schemeClr val="dk1"/>
                  </a:solidFill>
                  <a:latin typeface="Arial"/>
                  <a:ea typeface="Arial"/>
                  <a:cs typeface="Arial"/>
                  <a:sym typeface="Arial"/>
                </a:rPr>
              </a:br>
              <a:r>
                <a:rPr b="1" lang="en-US" sz="1600" strike="noStrike">
                  <a:solidFill>
                    <a:srgbClr val="FF0000"/>
                  </a:solidFill>
                  <a:latin typeface="Verdana"/>
                  <a:ea typeface="Verdana"/>
                  <a:cs typeface="Verdana"/>
                  <a:sym typeface="Verdana"/>
                </a:rPr>
                <a:t>Team</a:t>
              </a:r>
              <a:endParaRPr b="0" sz="1600" strike="noStrike">
                <a:solidFill>
                  <a:srgbClr val="000000"/>
                </a:solidFill>
                <a:latin typeface="Calibri"/>
                <a:ea typeface="Calibri"/>
                <a:cs typeface="Calibri"/>
                <a:sym typeface="Calibri"/>
              </a:endParaRPr>
            </a:p>
          </p:txBody>
        </p:sp>
      </p:grpSp>
      <p:grpSp>
        <p:nvGrpSpPr>
          <p:cNvPr id="267" name="Google Shape;267;p55"/>
          <p:cNvGrpSpPr/>
          <p:nvPr/>
        </p:nvGrpSpPr>
        <p:grpSpPr>
          <a:xfrm>
            <a:off x="6977150" y="1667522"/>
            <a:ext cx="1787100" cy="2270231"/>
            <a:chOff x="6954300" y="1715522"/>
            <a:chExt cx="1787100" cy="2270231"/>
          </a:xfrm>
        </p:grpSpPr>
        <p:pic>
          <p:nvPicPr>
            <p:cNvPr id="268" name="Google Shape;268;p55"/>
            <p:cNvPicPr preferRelativeResize="0"/>
            <p:nvPr/>
          </p:nvPicPr>
          <p:blipFill rotWithShape="1">
            <a:blip r:embed="rId4">
              <a:alphaModFix/>
            </a:blip>
            <a:srcRect b="0" l="0" r="0" t="0"/>
            <a:stretch/>
          </p:blipFill>
          <p:spPr>
            <a:xfrm>
              <a:off x="7078685" y="1715522"/>
              <a:ext cx="1463040" cy="1463040"/>
            </a:xfrm>
            <a:prstGeom prst="rect">
              <a:avLst/>
            </a:prstGeom>
            <a:noFill/>
            <a:ln>
              <a:noFill/>
            </a:ln>
          </p:spPr>
        </p:pic>
        <p:sp>
          <p:nvSpPr>
            <p:cNvPr id="269" name="Google Shape;269;p55"/>
            <p:cNvSpPr txBox="1"/>
            <p:nvPr/>
          </p:nvSpPr>
          <p:spPr>
            <a:xfrm>
              <a:off x="6954300" y="3302053"/>
              <a:ext cx="1787100" cy="683700"/>
            </a:xfrm>
            <a:prstGeom prst="rect">
              <a:avLst/>
            </a:prstGeom>
            <a:noFill/>
            <a:ln>
              <a:noFill/>
            </a:ln>
          </p:spPr>
          <p:txBody>
            <a:bodyPr anchorCtr="0" anchor="t" bIns="45700" lIns="91425" spcFirstLastPara="1" rIns="91425" wrap="square" tIns="45700">
              <a:normAutofit/>
            </a:bodyPr>
            <a:lstStyle/>
            <a:p>
              <a:pPr indent="0" lvl="0" marL="359" marR="0" rtl="0" algn="ctr">
                <a:lnSpc>
                  <a:spcPct val="115000"/>
                </a:lnSpc>
                <a:spcBef>
                  <a:spcPts val="0"/>
                </a:spcBef>
                <a:spcAft>
                  <a:spcPts val="0"/>
                </a:spcAft>
                <a:buNone/>
              </a:pPr>
              <a:r>
                <a:rPr b="1" lang="en-US" sz="1600" strike="noStrike">
                  <a:solidFill>
                    <a:srgbClr val="3465A4"/>
                  </a:solidFill>
                  <a:latin typeface="Verdana"/>
                  <a:ea typeface="Verdana"/>
                  <a:cs typeface="Verdana"/>
                  <a:sym typeface="Verdana"/>
                </a:rPr>
                <a:t>Backend</a:t>
              </a:r>
              <a:br>
                <a:rPr lang="en-US" sz="1800">
                  <a:solidFill>
                    <a:schemeClr val="dk1"/>
                  </a:solidFill>
                  <a:latin typeface="Arial"/>
                  <a:ea typeface="Arial"/>
                  <a:cs typeface="Arial"/>
                  <a:sym typeface="Arial"/>
                </a:rPr>
              </a:br>
              <a:r>
                <a:rPr b="1" lang="en-US" sz="1600" strike="noStrike">
                  <a:solidFill>
                    <a:srgbClr val="3465A4"/>
                  </a:solidFill>
                  <a:latin typeface="Verdana"/>
                  <a:ea typeface="Verdana"/>
                  <a:cs typeface="Verdana"/>
                  <a:sym typeface="Verdana"/>
                </a:rPr>
                <a:t>Team</a:t>
              </a:r>
              <a:endParaRPr b="0" sz="1600" strike="noStrike">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6"/>
          <p:cNvSpPr txBox="1"/>
          <p:nvPr/>
        </p:nvSpPr>
        <p:spPr>
          <a:xfrm>
            <a:off x="358000" y="54725"/>
            <a:ext cx="7975200" cy="61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4000" strike="noStrike">
                <a:solidFill>
                  <a:srgbClr val="000000"/>
                </a:solidFill>
                <a:latin typeface="Calibri"/>
                <a:ea typeface="Calibri"/>
                <a:cs typeface="Calibri"/>
                <a:sym typeface="Calibri"/>
              </a:rPr>
              <a:t>What will you learn?</a:t>
            </a:r>
            <a:endParaRPr b="0" sz="4000" strike="noStrike">
              <a:solidFill>
                <a:srgbClr val="000000"/>
              </a:solidFill>
              <a:latin typeface="Calibri"/>
              <a:ea typeface="Calibri"/>
              <a:cs typeface="Calibri"/>
              <a:sym typeface="Calibri"/>
            </a:endParaRPr>
          </a:p>
        </p:txBody>
      </p:sp>
      <p:sp>
        <p:nvSpPr>
          <p:cNvPr id="275" name="Google Shape;275;p56"/>
          <p:cNvSpPr txBox="1"/>
          <p:nvPr/>
        </p:nvSpPr>
        <p:spPr>
          <a:xfrm>
            <a:off x="578225" y="1296375"/>
            <a:ext cx="8349900" cy="2163600"/>
          </a:xfrm>
          <a:prstGeom prst="rect">
            <a:avLst/>
          </a:prstGeom>
          <a:noFill/>
          <a:ln>
            <a:noFill/>
          </a:ln>
        </p:spPr>
        <p:txBody>
          <a:bodyPr anchorCtr="0" anchor="t" bIns="45700" lIns="91425" spcFirstLastPara="1" rIns="91425" wrap="square" tIns="45700">
            <a:noAutofit/>
          </a:bodyPr>
          <a:lstStyle/>
          <a:p>
            <a:pPr indent="-361960" lvl="0" marL="343080" marR="0" rtl="0" algn="just">
              <a:lnSpc>
                <a:spcPct val="115000"/>
              </a:lnSpc>
              <a:spcBef>
                <a:spcPts val="0"/>
              </a:spcBef>
              <a:spcAft>
                <a:spcPts val="0"/>
              </a:spcAft>
              <a:buClr>
                <a:srgbClr val="000000"/>
              </a:buClr>
              <a:buSzPts val="1700"/>
              <a:buFont typeface="Noto Sans Symbols"/>
              <a:buChar char="➢"/>
            </a:pPr>
            <a:r>
              <a:rPr b="1" lang="en-US" sz="1700" strike="noStrike">
                <a:solidFill>
                  <a:srgbClr val="C9211E"/>
                </a:solidFill>
                <a:latin typeface="Calibri"/>
                <a:ea typeface="Calibri"/>
                <a:cs typeface="Calibri"/>
                <a:sym typeface="Calibri"/>
              </a:rPr>
              <a:t>Week 1 – 4 </a:t>
            </a:r>
            <a:r>
              <a:rPr b="1" lang="en-US" sz="1700">
                <a:solidFill>
                  <a:srgbClr val="C9211E"/>
                </a:solidFill>
                <a:latin typeface="Calibri"/>
                <a:ea typeface="Calibri"/>
                <a:cs typeface="Calibri"/>
                <a:sym typeface="Calibri"/>
              </a:rPr>
              <a:t>:</a:t>
            </a:r>
            <a:r>
              <a:rPr lang="en-US" sz="1700" strike="noStrike">
                <a:solidFill>
                  <a:srgbClr val="000000"/>
                </a:solidFill>
                <a:latin typeface="Calibri"/>
                <a:ea typeface="Calibri"/>
                <a:cs typeface="Calibri"/>
                <a:sym typeface="Calibri"/>
              </a:rPr>
              <a:t> Java Programming Language (Java Syntax, OOP, Java Libraries). </a:t>
            </a:r>
            <a:endParaRPr sz="1700">
              <a:latin typeface="Calibri"/>
              <a:ea typeface="Calibri"/>
              <a:cs typeface="Calibri"/>
              <a:sym typeface="Calibri"/>
            </a:endParaRPr>
          </a:p>
          <a:p>
            <a:pPr indent="-361960" lvl="0" marL="343080" marR="0" rtl="0" algn="just">
              <a:lnSpc>
                <a:spcPct val="115000"/>
              </a:lnSpc>
              <a:spcBef>
                <a:spcPts val="641"/>
              </a:spcBef>
              <a:spcAft>
                <a:spcPts val="0"/>
              </a:spcAft>
              <a:buClr>
                <a:srgbClr val="000000"/>
              </a:buClr>
              <a:buSzPts val="1700"/>
              <a:buFont typeface="Noto Sans Symbols"/>
              <a:buChar char="➢"/>
            </a:pPr>
            <a:r>
              <a:rPr b="1" lang="en-US" sz="1700" strike="noStrike">
                <a:solidFill>
                  <a:srgbClr val="C9211E"/>
                </a:solidFill>
                <a:latin typeface="Calibri"/>
                <a:ea typeface="Calibri"/>
                <a:cs typeface="Calibri"/>
                <a:sym typeface="Calibri"/>
              </a:rPr>
              <a:t>Week 5 – </a:t>
            </a:r>
            <a:r>
              <a:rPr b="1" lang="en-US" sz="1700">
                <a:solidFill>
                  <a:srgbClr val="C9211E"/>
                </a:solidFill>
                <a:latin typeface="Calibri"/>
                <a:ea typeface="Calibri"/>
                <a:cs typeface="Calibri"/>
                <a:sym typeface="Calibri"/>
              </a:rPr>
              <a:t>8 :</a:t>
            </a:r>
            <a:r>
              <a:rPr lang="en-US" sz="1700" strike="noStrike">
                <a:solidFill>
                  <a:srgbClr val="000000"/>
                </a:solidFill>
                <a:latin typeface="Calibri"/>
                <a:ea typeface="Calibri"/>
                <a:cs typeface="Calibri"/>
                <a:sym typeface="Calibri"/>
              </a:rPr>
              <a:t> Spring Framework (It is a Java framework for Backend Applications)</a:t>
            </a:r>
            <a:endParaRPr sz="1700">
              <a:latin typeface="Calibri"/>
              <a:ea typeface="Calibri"/>
              <a:cs typeface="Calibri"/>
              <a:sym typeface="Calibri"/>
            </a:endParaRPr>
          </a:p>
          <a:p>
            <a:pPr indent="-361960" lvl="0" marL="343080" marR="0" rtl="0" algn="just">
              <a:lnSpc>
                <a:spcPct val="115000"/>
              </a:lnSpc>
              <a:spcBef>
                <a:spcPts val="641"/>
              </a:spcBef>
              <a:spcAft>
                <a:spcPts val="0"/>
              </a:spcAft>
              <a:buClr>
                <a:srgbClr val="000000"/>
              </a:buClr>
              <a:buSzPts val="1700"/>
              <a:buFont typeface="Noto Sans Symbols"/>
              <a:buChar char="➢"/>
            </a:pPr>
            <a:r>
              <a:rPr b="1" lang="en-US" sz="1700" strike="noStrike">
                <a:solidFill>
                  <a:srgbClr val="C9211E"/>
                </a:solidFill>
                <a:latin typeface="Calibri"/>
                <a:ea typeface="Calibri"/>
                <a:cs typeface="Calibri"/>
                <a:sym typeface="Calibri"/>
              </a:rPr>
              <a:t>Week 9 – 12 :</a:t>
            </a:r>
            <a:r>
              <a:rPr lang="en-US" sz="1700" strike="noStrike">
                <a:solidFill>
                  <a:srgbClr val="000000"/>
                </a:solidFill>
                <a:latin typeface="Calibri"/>
                <a:ea typeface="Calibri"/>
                <a:cs typeface="Calibri"/>
                <a:sym typeface="Calibri"/>
              </a:rPr>
              <a:t> Angular Framework (It </a:t>
            </a:r>
            <a:r>
              <a:rPr lang="en-US" sz="1700">
                <a:solidFill>
                  <a:srgbClr val="000000"/>
                </a:solidFill>
                <a:latin typeface="Calibri"/>
                <a:ea typeface="Calibri"/>
                <a:cs typeface="Calibri"/>
                <a:sym typeface="Calibri"/>
              </a:rPr>
              <a:t>is a </a:t>
            </a:r>
            <a:r>
              <a:rPr lang="en-US" sz="1700" strike="noStrike">
                <a:solidFill>
                  <a:srgbClr val="000000"/>
                </a:solidFill>
                <a:latin typeface="Calibri"/>
                <a:ea typeface="Calibri"/>
                <a:cs typeface="Calibri"/>
                <a:sym typeface="Calibri"/>
              </a:rPr>
              <a:t>JavaScript framework for Frontend Applications)</a:t>
            </a:r>
            <a:endParaRPr sz="1700">
              <a:latin typeface="Calibri"/>
              <a:ea typeface="Calibri"/>
              <a:cs typeface="Calibri"/>
              <a:sym typeface="Calibri"/>
            </a:endParaRPr>
          </a:p>
          <a:p>
            <a:pPr indent="-361960" lvl="0" marL="343080" marR="0" rtl="0" algn="just">
              <a:lnSpc>
                <a:spcPct val="115000"/>
              </a:lnSpc>
              <a:spcBef>
                <a:spcPts val="641"/>
              </a:spcBef>
              <a:spcAft>
                <a:spcPts val="0"/>
              </a:spcAft>
              <a:buClr>
                <a:srgbClr val="000000"/>
              </a:buClr>
              <a:buSzPts val="1700"/>
              <a:buFont typeface="Noto Sans Symbols"/>
              <a:buChar char="➢"/>
            </a:pPr>
            <a:r>
              <a:rPr b="1" lang="en-US" sz="1700" strike="noStrike">
                <a:solidFill>
                  <a:srgbClr val="C9211E"/>
                </a:solidFill>
                <a:latin typeface="Calibri"/>
                <a:ea typeface="Calibri"/>
                <a:cs typeface="Calibri"/>
                <a:sym typeface="Calibri"/>
              </a:rPr>
              <a:t>Week 13 : </a:t>
            </a:r>
            <a:r>
              <a:rPr lang="en-US" sz="1700" strike="noStrike">
                <a:solidFill>
                  <a:srgbClr val="000000"/>
                </a:solidFill>
                <a:latin typeface="Calibri"/>
                <a:ea typeface="Calibri"/>
                <a:cs typeface="Calibri"/>
                <a:sym typeface="Calibri"/>
              </a:rPr>
              <a:t>Spring + Angular Integration (Deployment of the frontend and backend on Amazon AWS, and CI/CD with Jenkins) </a:t>
            </a:r>
            <a:endParaRPr sz="1700">
              <a:latin typeface="Calibri"/>
              <a:ea typeface="Calibri"/>
              <a:cs typeface="Calibri"/>
              <a:sym typeface="Calibri"/>
            </a:endParaRPr>
          </a:p>
          <a:p>
            <a:pPr indent="-361961" lvl="0" marL="343080" marR="0" rtl="0" algn="just">
              <a:lnSpc>
                <a:spcPct val="115000"/>
              </a:lnSpc>
              <a:spcBef>
                <a:spcPts val="641"/>
              </a:spcBef>
              <a:spcAft>
                <a:spcPts val="0"/>
              </a:spcAft>
              <a:buClr>
                <a:srgbClr val="000000"/>
              </a:buClr>
              <a:buSzPts val="1700"/>
              <a:buFont typeface="Noto Sans Symbols"/>
              <a:buChar char="➢"/>
            </a:pPr>
            <a:r>
              <a:rPr b="1" lang="en-US" sz="1700" strike="noStrike">
                <a:solidFill>
                  <a:srgbClr val="C9211E"/>
                </a:solidFill>
                <a:latin typeface="Calibri"/>
                <a:ea typeface="Calibri"/>
                <a:cs typeface="Calibri"/>
                <a:sym typeface="Calibri"/>
              </a:rPr>
              <a:t>Week 14 :</a:t>
            </a:r>
            <a:r>
              <a:rPr lang="en-US" sz="1700" strike="noStrike">
                <a:solidFill>
                  <a:srgbClr val="000000"/>
                </a:solidFill>
                <a:latin typeface="Calibri"/>
                <a:ea typeface="Calibri"/>
                <a:cs typeface="Calibri"/>
                <a:sym typeface="Calibri"/>
              </a:rPr>
              <a:t> DevOps Tools (Tools that speed up the deployment process)</a:t>
            </a:r>
            <a:endParaRPr sz="1700" strike="noStrike">
              <a:solidFill>
                <a:srgbClr val="000000"/>
              </a:solidFill>
              <a:latin typeface="Calibri"/>
              <a:ea typeface="Calibri"/>
              <a:cs typeface="Calibri"/>
              <a:sym typeface="Calibri"/>
            </a:endParaRPr>
          </a:p>
        </p:txBody>
      </p:sp>
      <p:sp>
        <p:nvSpPr>
          <p:cNvPr id="276" name="Google Shape;276;p56"/>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FULL STACK JAVA DEVELOPER TRAINING		  www.busyqa.com/bigdata | www.busyqa.com/online-automation</a:t>
            </a:r>
            <a:r>
              <a:rPr b="1" lang="en-US" sz="1800" strike="noStrike">
                <a:solidFill>
                  <a:srgbClr val="FFFFFF"/>
                </a:solidFill>
                <a:latin typeface="Calibri"/>
                <a:ea typeface="Calibri"/>
                <a:cs typeface="Calibri"/>
                <a:sym typeface="Calibri"/>
              </a:rPr>
              <a:t> </a:t>
            </a:r>
            <a:endParaRPr b="0" sz="1800" strike="noStrike">
              <a:solidFill>
                <a:schemeClr val="dk1"/>
              </a:solidFill>
              <a:latin typeface="Arial"/>
              <a:ea typeface="Arial"/>
              <a:cs typeface="Arial"/>
              <a:sym typeface="Arial"/>
            </a:endParaRPr>
          </a:p>
        </p:txBody>
      </p:sp>
      <p:sp>
        <p:nvSpPr>
          <p:cNvPr id="277" name="Google Shape;277;p56"/>
          <p:cNvSpPr txBox="1"/>
          <p:nvPr/>
        </p:nvSpPr>
        <p:spPr>
          <a:xfrm>
            <a:off x="444960" y="850498"/>
            <a:ext cx="8483100" cy="576000"/>
          </a:xfrm>
          <a:prstGeom prst="rect">
            <a:avLst/>
          </a:prstGeom>
          <a:noFill/>
          <a:ln>
            <a:noFill/>
          </a:ln>
        </p:spPr>
        <p:txBody>
          <a:bodyPr anchorCtr="0" anchor="t" bIns="45700" lIns="91425" spcFirstLastPara="1" rIns="91425" wrap="square" tIns="45700">
            <a:normAutofit/>
          </a:bodyPr>
          <a:lstStyle/>
          <a:p>
            <a:pPr indent="0" lvl="0" marL="360" marR="0" rtl="0" algn="l">
              <a:lnSpc>
                <a:spcPct val="150000"/>
              </a:lnSpc>
              <a:spcBef>
                <a:spcPts val="0"/>
              </a:spcBef>
              <a:spcAft>
                <a:spcPts val="0"/>
              </a:spcAft>
              <a:buNone/>
            </a:pPr>
            <a:r>
              <a:rPr b="1" lang="en-US" sz="2100" strike="noStrike">
                <a:solidFill>
                  <a:srgbClr val="2A6099"/>
                </a:solidFill>
                <a:latin typeface="Calibri"/>
                <a:ea typeface="Calibri"/>
                <a:cs typeface="Calibri"/>
                <a:sym typeface="Calibri"/>
              </a:rPr>
              <a:t>1. Course part:</a:t>
            </a:r>
            <a:endParaRPr b="0" sz="2100" strike="noStrike">
              <a:solidFill>
                <a:srgbClr val="000000"/>
              </a:solidFill>
              <a:latin typeface="Calibri"/>
              <a:ea typeface="Calibri"/>
              <a:cs typeface="Calibri"/>
              <a:sym typeface="Calibri"/>
            </a:endParaRPr>
          </a:p>
        </p:txBody>
      </p:sp>
      <p:sp>
        <p:nvSpPr>
          <p:cNvPr id="278" name="Google Shape;278;p56"/>
          <p:cNvSpPr txBox="1"/>
          <p:nvPr/>
        </p:nvSpPr>
        <p:spPr>
          <a:xfrm>
            <a:off x="483776" y="3533700"/>
            <a:ext cx="7813200" cy="36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100" strike="noStrike">
                <a:solidFill>
                  <a:srgbClr val="2A6099"/>
                </a:solidFill>
                <a:latin typeface="Calibri"/>
                <a:ea typeface="Calibri"/>
                <a:cs typeface="Calibri"/>
                <a:sym typeface="Calibri"/>
              </a:rPr>
              <a:t>2. Coop part:</a:t>
            </a:r>
            <a:endParaRPr b="0" sz="2100" strike="noStrike">
              <a:solidFill>
                <a:schemeClr val="dk1"/>
              </a:solidFill>
              <a:latin typeface="Calibri"/>
              <a:ea typeface="Calibri"/>
              <a:cs typeface="Calibri"/>
              <a:sym typeface="Calibri"/>
            </a:endParaRPr>
          </a:p>
        </p:txBody>
      </p:sp>
      <p:sp>
        <p:nvSpPr>
          <p:cNvPr id="279" name="Google Shape;279;p56"/>
          <p:cNvSpPr txBox="1"/>
          <p:nvPr/>
        </p:nvSpPr>
        <p:spPr>
          <a:xfrm>
            <a:off x="444950" y="3944425"/>
            <a:ext cx="8061000" cy="528900"/>
          </a:xfrm>
          <a:prstGeom prst="rect">
            <a:avLst/>
          </a:prstGeom>
          <a:noFill/>
          <a:ln>
            <a:noFill/>
          </a:ln>
        </p:spPr>
        <p:txBody>
          <a:bodyPr anchorCtr="0" anchor="t" bIns="45000" lIns="90000" spcFirstLastPara="1" rIns="90000" wrap="square" tIns="45000">
            <a:noAutofit/>
          </a:bodyPr>
          <a:lstStyle/>
          <a:p>
            <a:pPr indent="-336550" lvl="0" marL="457200" marR="0" rtl="0" algn="just">
              <a:spcBef>
                <a:spcPts val="0"/>
              </a:spcBef>
              <a:spcAft>
                <a:spcPts val="0"/>
              </a:spcAft>
              <a:buSzPts val="1700"/>
              <a:buFont typeface="Calibri"/>
              <a:buChar char="➢"/>
            </a:pPr>
            <a:r>
              <a:rPr b="1" lang="en-US" sz="1700" strike="noStrike">
                <a:solidFill>
                  <a:srgbClr val="C9211E"/>
                </a:solidFill>
                <a:latin typeface="Calibri"/>
                <a:ea typeface="Calibri"/>
                <a:cs typeface="Calibri"/>
                <a:sym typeface="Calibri"/>
              </a:rPr>
              <a:t>3 months:</a:t>
            </a:r>
            <a:r>
              <a:rPr b="1" lang="en-US" sz="1700" strike="noStrike">
                <a:solidFill>
                  <a:srgbClr val="000000"/>
                </a:solidFill>
                <a:latin typeface="Calibri"/>
                <a:ea typeface="Calibri"/>
                <a:cs typeface="Calibri"/>
                <a:sym typeface="Calibri"/>
              </a:rPr>
              <a:t> </a:t>
            </a:r>
            <a:r>
              <a:rPr lang="en-US" sz="1700">
                <a:latin typeface="Calibri"/>
                <a:ea typeface="Calibri"/>
                <a:cs typeface="Calibri"/>
                <a:sym typeface="Calibri"/>
              </a:rPr>
              <a:t>You will put into practice all the things learned during the course.</a:t>
            </a:r>
            <a:endParaRPr b="0" sz="1600"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7"/>
          <p:cNvSpPr txBox="1"/>
          <p:nvPr/>
        </p:nvSpPr>
        <p:spPr>
          <a:xfrm>
            <a:off x="457200" y="54725"/>
            <a:ext cx="7876200" cy="61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4000" strike="noStrike">
                <a:solidFill>
                  <a:srgbClr val="000000"/>
                </a:solidFill>
                <a:latin typeface="Calibri"/>
                <a:ea typeface="Calibri"/>
                <a:cs typeface="Calibri"/>
                <a:sym typeface="Calibri"/>
              </a:rPr>
              <a:t>What will you learn?</a:t>
            </a:r>
            <a:endParaRPr b="0" sz="4000" strike="noStrike">
              <a:solidFill>
                <a:srgbClr val="000000"/>
              </a:solidFill>
              <a:latin typeface="Calibri"/>
              <a:ea typeface="Calibri"/>
              <a:cs typeface="Calibri"/>
              <a:sym typeface="Calibri"/>
            </a:endParaRPr>
          </a:p>
        </p:txBody>
      </p:sp>
      <p:sp>
        <p:nvSpPr>
          <p:cNvPr id="285" name="Google Shape;285;p57"/>
          <p:cNvSpPr txBox="1"/>
          <p:nvPr/>
        </p:nvSpPr>
        <p:spPr>
          <a:xfrm>
            <a:off x="72000" y="864000"/>
            <a:ext cx="848304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7"/>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FULL STACK JAVA DEVELOPER TRAINING		  www.busyqa.com/bigdata | www.busyqa.com/online-automation</a:t>
            </a:r>
            <a:r>
              <a:rPr b="1" lang="en-US" sz="1800" strike="noStrike">
                <a:solidFill>
                  <a:srgbClr val="FFFFFF"/>
                </a:solidFill>
                <a:latin typeface="Calibri"/>
                <a:ea typeface="Calibri"/>
                <a:cs typeface="Calibri"/>
                <a:sym typeface="Calibri"/>
              </a:rPr>
              <a:t> </a:t>
            </a:r>
            <a:endParaRPr b="0" sz="1800" strike="noStrike">
              <a:solidFill>
                <a:schemeClr val="dk1"/>
              </a:solidFill>
              <a:latin typeface="Arial"/>
              <a:ea typeface="Arial"/>
              <a:cs typeface="Arial"/>
              <a:sym typeface="Arial"/>
            </a:endParaRPr>
          </a:p>
        </p:txBody>
      </p:sp>
      <p:pic>
        <p:nvPicPr>
          <p:cNvPr id="287" name="Google Shape;287;p57"/>
          <p:cNvPicPr preferRelativeResize="0"/>
          <p:nvPr/>
        </p:nvPicPr>
        <p:blipFill>
          <a:blip r:embed="rId3">
            <a:alphaModFix/>
          </a:blip>
          <a:stretch>
            <a:fillRect/>
          </a:stretch>
        </p:blipFill>
        <p:spPr>
          <a:xfrm>
            <a:off x="135237" y="909625"/>
            <a:ext cx="8873523" cy="3739174"/>
          </a:xfrm>
          <a:prstGeom prst="rect">
            <a:avLst/>
          </a:prstGeom>
          <a:noFill/>
          <a:ln>
            <a:noFill/>
          </a:ln>
        </p:spPr>
      </p:pic>
      <p:pic>
        <p:nvPicPr>
          <p:cNvPr id="288" name="Google Shape;288;p57"/>
          <p:cNvPicPr preferRelativeResize="0"/>
          <p:nvPr/>
        </p:nvPicPr>
        <p:blipFill>
          <a:blip r:embed="rId4">
            <a:alphaModFix/>
          </a:blip>
          <a:stretch>
            <a:fillRect/>
          </a:stretch>
        </p:blipFill>
        <p:spPr>
          <a:xfrm>
            <a:off x="2436625" y="737940"/>
            <a:ext cx="3392800" cy="40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8"/>
          <p:cNvSpPr txBox="1"/>
          <p:nvPr/>
        </p:nvSpPr>
        <p:spPr>
          <a:xfrm>
            <a:off x="104040" y="54720"/>
            <a:ext cx="8229240" cy="61272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t/>
            </a:r>
            <a:endParaRPr b="0" sz="3200" strike="noStrike">
              <a:solidFill>
                <a:srgbClr val="000000"/>
              </a:solidFill>
              <a:latin typeface="Verdana"/>
              <a:ea typeface="Verdana"/>
              <a:cs typeface="Verdana"/>
              <a:sym typeface="Verdana"/>
            </a:endParaRPr>
          </a:p>
        </p:txBody>
      </p:sp>
      <p:sp>
        <p:nvSpPr>
          <p:cNvPr id="294" name="Google Shape;294;p58"/>
          <p:cNvSpPr/>
          <p:nvPr/>
        </p:nvSpPr>
        <p:spPr>
          <a:xfrm>
            <a:off x="0" y="4705200"/>
            <a:ext cx="9143640" cy="437760"/>
          </a:xfrm>
          <a:prstGeom prst="rect">
            <a:avLst/>
          </a:prstGeom>
          <a:gradFill>
            <a:gsLst>
              <a:gs pos="0">
                <a:srgbClr val="2988A1"/>
              </a:gs>
              <a:gs pos="100000">
                <a:srgbClr val="36B0D1"/>
              </a:gs>
            </a:gsLst>
            <a:lin ang="16200000" scaled="0"/>
          </a:gradFill>
          <a:ln>
            <a:noFill/>
          </a:ln>
          <a:effectLst>
            <a:outerShdw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100" strike="noStrike">
                <a:solidFill>
                  <a:srgbClr val="FFFFFF"/>
                </a:solidFill>
                <a:latin typeface="Calibri"/>
                <a:ea typeface="Calibri"/>
                <a:cs typeface="Calibri"/>
                <a:sym typeface="Calibri"/>
              </a:rPr>
              <a:t>FULL STACK JAVA DEVELOPER TRAINING		  www.busyqa.com/bigdata | www.busyqa.com/online-automation</a:t>
            </a:r>
            <a:r>
              <a:rPr b="1" lang="en-US" sz="1800" strike="noStrike">
                <a:solidFill>
                  <a:srgbClr val="FFFFFF"/>
                </a:solidFill>
                <a:latin typeface="Calibri"/>
                <a:ea typeface="Calibri"/>
                <a:cs typeface="Calibri"/>
                <a:sym typeface="Calibri"/>
              </a:rPr>
              <a:t> </a:t>
            </a:r>
            <a:endParaRPr b="0" sz="1800" strike="noStrike">
              <a:solidFill>
                <a:schemeClr val="dk1"/>
              </a:solidFill>
              <a:latin typeface="Arial"/>
              <a:ea typeface="Arial"/>
              <a:cs typeface="Arial"/>
              <a:sym typeface="Arial"/>
            </a:endParaRPr>
          </a:p>
        </p:txBody>
      </p:sp>
      <p:sp>
        <p:nvSpPr>
          <p:cNvPr id="295" name="Google Shape;295;p58"/>
          <p:cNvSpPr txBox="1"/>
          <p:nvPr/>
        </p:nvSpPr>
        <p:spPr>
          <a:xfrm>
            <a:off x="1370850" y="1936625"/>
            <a:ext cx="6810000" cy="1096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i="1" lang="en-US" sz="4900" strike="noStrike">
                <a:solidFill>
                  <a:schemeClr val="dk1"/>
                </a:solidFill>
                <a:latin typeface="Calibri"/>
                <a:ea typeface="Calibri"/>
                <a:cs typeface="Calibri"/>
                <a:sym typeface="Calibri"/>
              </a:rPr>
              <a:t>Th</a:t>
            </a:r>
            <a:r>
              <a:rPr i="1" lang="en-US" sz="4900" strike="noStrike">
                <a:solidFill>
                  <a:schemeClr val="dk1"/>
                </a:solidFill>
                <a:latin typeface="Calibri"/>
                <a:ea typeface="Calibri"/>
                <a:cs typeface="Calibri"/>
                <a:sym typeface="Calibri"/>
              </a:rPr>
              <a:t>ank you </a:t>
            </a:r>
            <a:r>
              <a:rPr i="1" lang="en-US" sz="4900" strike="noStrike">
                <a:solidFill>
                  <a:schemeClr val="dk1"/>
                </a:solidFill>
                <a:latin typeface="Calibri"/>
                <a:ea typeface="Calibri"/>
                <a:cs typeface="Calibri"/>
                <a:sym typeface="Calibri"/>
              </a:rPr>
              <a:t>for joining us!</a:t>
            </a:r>
            <a:endParaRPr i="1" sz="4900"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