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7B34-BA97-4EAB-A73F-89F3E5C89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EC1D-3971-4B59-BF13-C770855DD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DC91-904D-405D-8DD2-24BF1AC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2088-B083-44E1-9C8E-0B775267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8B82-44DD-4611-B46D-BDDCA836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4CAC-1379-42E3-B7F8-598913EB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5A7C7-7068-449C-84EE-46D4E959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E997-E5D4-4B08-AD9C-37E72E95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1017-9B7A-4C11-92AE-CA35E44D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43C1-1981-4361-8574-57CAC398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07DA1-E17C-4CA1-B581-0C6F379D1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EA03-1027-4340-88B1-557F87631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55A1-F533-4FBC-823E-444722CC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4B7A-6352-4BBE-A683-2CE701B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5BAA-DDD5-4A8D-989D-915DE018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487-0660-4281-8E02-46D7978E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721A-53DE-4765-8EF8-F76AFC62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12C3D-6C27-423B-8BF3-0A88AE18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F628-6ED0-4A06-AF01-CE493F6F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0145-F7F6-48DC-A5C2-0FEF73DB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0243-A28B-4339-93BE-FF39DA16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913C-68AB-4D4E-B22F-AD395FA0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0311-B98E-4D26-B89C-E0859A1D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15DD-1579-4E0A-85E1-5074C0BF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890E-FE9F-43FE-BA97-4E41534E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B04E-C2FC-40FB-AEE5-A206CEA9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7EB8-016D-4B0A-A9ED-DAB577DC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3031D-6754-48FD-AFC9-317BB95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1E7B7-F6A2-4FCC-94A2-8C2F7A41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90A97-4E95-4A25-997F-9F85BC62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550B-EB0F-4026-B5C9-29B230B6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9696-83EA-4A2D-A555-8476F878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5D667-0C08-43A5-A5A0-819AF1B8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E5EB-3902-48E5-A862-9D236383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D296D-ECF3-4BE9-96A3-468199C98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FACAD-034B-4981-A9D6-E381271E9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96376-7F3A-423F-B2A4-4F1E0D8D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8CC9C-333A-4982-A38D-0C813541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A6742-B5BE-4546-8A27-70AF5A3C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F336-13A0-4FBC-B99C-33D48F9B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4D6F-3357-4ED6-A8CF-15CA6228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2C59-634D-46AF-92B8-DCA0B62A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888DF-AF34-471E-88C7-0122C4F0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BD2B4-F8B1-440F-9EF2-BA159278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68D35-132E-44DF-A98A-7866CC24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80E9-2FC1-4E70-97E1-4C8CAE72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A6CE-488E-4E72-9BD9-327E994D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1995-AEAD-45B2-94D2-40A12DA7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39E2A-16E3-41EC-A730-E0E5867E7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34E74-224E-44FB-BD00-A4DCD52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C1EC-8C5F-4FF7-AA82-7889406A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1624-35A7-4B34-B336-380473C6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D613-B16C-4DA9-B789-2BB4F7C8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342D2-5415-4799-8B30-303EDD17B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1DC39-7C91-436E-B216-874D1FC09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649B-1949-44C7-97FA-76CFDC9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F09DF-AEAA-4FB9-BEF9-C021D86D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5014A-A286-42F9-B851-F31F131D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3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089D4-95AE-449B-BDD4-3C059045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D88A-ED86-4BE4-ACCB-DBD4EB4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2466-F8D7-46F7-A994-05CB0B1C5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D85B3-00FF-4506-B797-F84E8E994C16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98A9-97F0-4F4D-B92E-42F3DE684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BF76-E1FE-413C-97AF-4BCF480F7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5E8-7D42-44B8-BE01-C7AD5093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3EDF44-1F0D-4AC5-9928-71C9BE23A570}"/>
              </a:ext>
            </a:extLst>
          </p:cNvPr>
          <p:cNvSpPr/>
          <p:nvPr/>
        </p:nvSpPr>
        <p:spPr>
          <a:xfrm>
            <a:off x="500332" y="207034"/>
            <a:ext cx="5313872" cy="6331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7CB63-0E39-487E-A8E1-CADF799025FF}"/>
              </a:ext>
            </a:extLst>
          </p:cNvPr>
          <p:cNvSpPr/>
          <p:nvPr/>
        </p:nvSpPr>
        <p:spPr>
          <a:xfrm>
            <a:off x="6377796" y="207033"/>
            <a:ext cx="5313872" cy="6331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19009-47F1-4E41-9426-65D9BB0EF106}"/>
              </a:ext>
            </a:extLst>
          </p:cNvPr>
          <p:cNvSpPr/>
          <p:nvPr/>
        </p:nvSpPr>
        <p:spPr>
          <a:xfrm>
            <a:off x="983411" y="483079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5336E-C9C1-4368-B1C7-192597899466}"/>
              </a:ext>
            </a:extLst>
          </p:cNvPr>
          <p:cNvSpPr/>
          <p:nvPr/>
        </p:nvSpPr>
        <p:spPr>
          <a:xfrm>
            <a:off x="2415395" y="483079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E8378-D78C-4B75-87A3-58A1F0095828}"/>
              </a:ext>
            </a:extLst>
          </p:cNvPr>
          <p:cNvSpPr/>
          <p:nvPr/>
        </p:nvSpPr>
        <p:spPr>
          <a:xfrm>
            <a:off x="3847379" y="483079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A04A6-F583-449A-8CD1-E2A23D139631}"/>
              </a:ext>
            </a:extLst>
          </p:cNvPr>
          <p:cNvSpPr/>
          <p:nvPr/>
        </p:nvSpPr>
        <p:spPr>
          <a:xfrm>
            <a:off x="983411" y="1708030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51A46-EC37-43EB-B10C-3B8362D935BF}"/>
              </a:ext>
            </a:extLst>
          </p:cNvPr>
          <p:cNvSpPr/>
          <p:nvPr/>
        </p:nvSpPr>
        <p:spPr>
          <a:xfrm>
            <a:off x="2403892" y="1708030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E4239-DE3B-4301-84AF-37211A12B362}"/>
              </a:ext>
            </a:extLst>
          </p:cNvPr>
          <p:cNvSpPr/>
          <p:nvPr/>
        </p:nvSpPr>
        <p:spPr>
          <a:xfrm>
            <a:off x="3847379" y="1708030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4E5D6F-8856-449F-BFD0-CE1E8B074CD2}"/>
              </a:ext>
            </a:extLst>
          </p:cNvPr>
          <p:cNvSpPr/>
          <p:nvPr/>
        </p:nvSpPr>
        <p:spPr>
          <a:xfrm>
            <a:off x="992037" y="2898474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1AB1D-53FE-4A25-BD67-618818BC2295}"/>
              </a:ext>
            </a:extLst>
          </p:cNvPr>
          <p:cNvSpPr/>
          <p:nvPr/>
        </p:nvSpPr>
        <p:spPr>
          <a:xfrm>
            <a:off x="2470028" y="2898474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B838B-FFA5-4411-A411-FA17F2A79DDA}"/>
              </a:ext>
            </a:extLst>
          </p:cNvPr>
          <p:cNvSpPr/>
          <p:nvPr/>
        </p:nvSpPr>
        <p:spPr>
          <a:xfrm>
            <a:off x="3847379" y="2898474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61A380-1BD9-4ABF-B9D4-A7657750D556}"/>
              </a:ext>
            </a:extLst>
          </p:cNvPr>
          <p:cNvSpPr/>
          <p:nvPr/>
        </p:nvSpPr>
        <p:spPr>
          <a:xfrm>
            <a:off x="992037" y="4088918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410EB-C4E3-44D7-A372-895D64195E23}"/>
              </a:ext>
            </a:extLst>
          </p:cNvPr>
          <p:cNvSpPr/>
          <p:nvPr/>
        </p:nvSpPr>
        <p:spPr>
          <a:xfrm>
            <a:off x="2464275" y="4088918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BC788-BDFD-43A6-A51E-AA3858778FE7}"/>
              </a:ext>
            </a:extLst>
          </p:cNvPr>
          <p:cNvSpPr/>
          <p:nvPr/>
        </p:nvSpPr>
        <p:spPr>
          <a:xfrm>
            <a:off x="3847379" y="4088918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F821E7-85FF-4082-9390-CAABDFFA0D4D}"/>
              </a:ext>
            </a:extLst>
          </p:cNvPr>
          <p:cNvSpPr/>
          <p:nvPr/>
        </p:nvSpPr>
        <p:spPr>
          <a:xfrm>
            <a:off x="983411" y="5236233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75A25-8CE5-4512-AFD6-F51C166AA9EE}"/>
              </a:ext>
            </a:extLst>
          </p:cNvPr>
          <p:cNvSpPr/>
          <p:nvPr/>
        </p:nvSpPr>
        <p:spPr>
          <a:xfrm>
            <a:off x="2449902" y="5236233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517638-BFE7-4259-A90D-3A57A81C5024}"/>
              </a:ext>
            </a:extLst>
          </p:cNvPr>
          <p:cNvSpPr/>
          <p:nvPr/>
        </p:nvSpPr>
        <p:spPr>
          <a:xfrm>
            <a:off x="3847379" y="5236233"/>
            <a:ext cx="983412" cy="9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B0BE5D-14BF-4AF7-AF95-872FD2CAA32F}"/>
              </a:ext>
            </a:extLst>
          </p:cNvPr>
          <p:cNvSpPr/>
          <p:nvPr/>
        </p:nvSpPr>
        <p:spPr>
          <a:xfrm>
            <a:off x="6970143" y="828136"/>
            <a:ext cx="4238446" cy="2600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85FA2B-BB0B-4BE9-9C54-AEDCDB32C2A7}"/>
              </a:ext>
            </a:extLst>
          </p:cNvPr>
          <p:cNvSpPr txBox="1"/>
          <p:nvPr/>
        </p:nvSpPr>
        <p:spPr>
          <a:xfrm>
            <a:off x="7522234" y="1173192"/>
            <a:ext cx="3398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04AD4-8FDD-41E6-B8B1-6A9A7C7E654F}"/>
              </a:ext>
            </a:extLst>
          </p:cNvPr>
          <p:cNvSpPr txBox="1"/>
          <p:nvPr/>
        </p:nvSpPr>
        <p:spPr>
          <a:xfrm>
            <a:off x="6970143" y="3847380"/>
            <a:ext cx="341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BBF8E-B9BD-4065-9E88-5B95F0A6E1E4}"/>
              </a:ext>
            </a:extLst>
          </p:cNvPr>
          <p:cNvSpPr txBox="1"/>
          <p:nvPr/>
        </p:nvSpPr>
        <p:spPr>
          <a:xfrm>
            <a:off x="6970143" y="4468483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918EAB-7376-4D61-8D20-7951DA38F851}"/>
              </a:ext>
            </a:extLst>
          </p:cNvPr>
          <p:cNvSpPr txBox="1"/>
          <p:nvPr/>
        </p:nvSpPr>
        <p:spPr>
          <a:xfrm>
            <a:off x="6970142" y="5089586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EDB611-A693-42F5-ADAD-C4121347F93C}"/>
              </a:ext>
            </a:extLst>
          </p:cNvPr>
          <p:cNvSpPr txBox="1"/>
          <p:nvPr/>
        </p:nvSpPr>
        <p:spPr>
          <a:xfrm>
            <a:off x="6970142" y="5710686"/>
            <a:ext cx="379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Ability</a:t>
            </a:r>
          </a:p>
        </p:txBody>
      </p:sp>
    </p:spTree>
    <p:extLst>
      <p:ext uri="{BB962C8B-B14F-4D97-AF65-F5344CB8AC3E}">
        <p14:creationId xmlns:p14="http://schemas.microsoft.com/office/powerpoint/2010/main" val="82623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Mosier</dc:creator>
  <cp:lastModifiedBy>Taylor Mosier</cp:lastModifiedBy>
  <cp:revision>2</cp:revision>
  <dcterms:created xsi:type="dcterms:W3CDTF">2017-12-24T18:48:02Z</dcterms:created>
  <dcterms:modified xsi:type="dcterms:W3CDTF">2017-12-24T20:47:29Z</dcterms:modified>
</cp:coreProperties>
</file>