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58d25f9-1274-4c37-984d-700f0acad4c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198869b63364812" /><Relationship Type="http://schemas.openxmlformats.org/officeDocument/2006/relationships/slideLayout" Target="/ppt/slideLayouts/slideLayout8.xml" Id="R2dbffb053f78468e" /><Relationship Type="http://schemas.openxmlformats.org/officeDocument/2006/relationships/hyperlink" Target="https://app.powerbi.com/groups/me/reports/a58d25f9-1274-4c37-984d-700f0acad4c2/?pbi_source=PowerPoint" TargetMode="External" Id="RelId0" /><Relationship Type="http://schemas.openxmlformats.org/officeDocument/2006/relationships/image" Target="/ppt/media/image4.png" Id="imgId22463538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84e5d58cf7394d89" /><Relationship Type="http://schemas.openxmlformats.org/officeDocument/2006/relationships/slideLayout" Target="/ppt/slideLayouts/slideLayout8.xml" Id="R02651388659448bf" /><Relationship Type="http://schemas.openxmlformats.org/officeDocument/2006/relationships/hyperlink" Target="https://app.powerbi.com/groups/me/reports/a58d25f9-1274-4c37-984d-700f0acad4c2/?pbi_source=PowerPoint" TargetMode="External" Id="RelId1" /><Relationship Type="http://schemas.openxmlformats.org/officeDocument/2006/relationships/image" Target="/ppt/media/image5.png" Id="imgId22463538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6e5e8a05b6ac411d" /><Relationship Type="http://schemas.openxmlformats.org/officeDocument/2006/relationships/slideLayout" Target="/ppt/slideLayouts/slideLayout8.xml" Id="Re6794a0fe9c64822" /><Relationship Type="http://schemas.openxmlformats.org/officeDocument/2006/relationships/hyperlink" Target="https://app.powerbi.com/groups/me/reports/a58d25f9-1274-4c37-984d-700f0acad4c2/?pbi_source=PowerPoint" TargetMode="External" Id="RelId2" /><Relationship Type="http://schemas.openxmlformats.org/officeDocument/2006/relationships/image" Target="/ppt/media/image6.png" Id="imgId22463539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Relatório - Projeto Analisando Dados com SQL Analytics e Power 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02/08/2024 21:06:02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02/08/2024 19:21:55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463538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463538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textbox ,map ,map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463539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