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56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94DF-CF4E-478F-810B-10DE6B9A9D7E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77A9-A3F7-41BC-B49B-B379CF8F7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74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94DF-CF4E-478F-810B-10DE6B9A9D7E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77A9-A3F7-41BC-B49B-B379CF8F7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95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94DF-CF4E-478F-810B-10DE6B9A9D7E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77A9-A3F7-41BC-B49B-B379CF8F7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56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94DF-CF4E-478F-810B-10DE6B9A9D7E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77A9-A3F7-41BC-B49B-B379CF8F7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08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94DF-CF4E-478F-810B-10DE6B9A9D7E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77A9-A3F7-41BC-B49B-B379CF8F7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31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94DF-CF4E-478F-810B-10DE6B9A9D7E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77A9-A3F7-41BC-B49B-B379CF8F7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91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94DF-CF4E-478F-810B-10DE6B9A9D7E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77A9-A3F7-41BC-B49B-B379CF8F7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51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94DF-CF4E-478F-810B-10DE6B9A9D7E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77A9-A3F7-41BC-B49B-B379CF8F7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12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94DF-CF4E-478F-810B-10DE6B9A9D7E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77A9-A3F7-41BC-B49B-B379CF8F7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61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94DF-CF4E-478F-810B-10DE6B9A9D7E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77A9-A3F7-41BC-B49B-B379CF8F7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40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94DF-CF4E-478F-810B-10DE6B9A9D7E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77A9-A3F7-41BC-B49B-B379CF8F7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79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894DF-CF4E-478F-810B-10DE6B9A9D7E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977A9-A3F7-41BC-B49B-B379CF8F7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56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61" y="1622006"/>
            <a:ext cx="1181361" cy="118136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78" y="2313859"/>
            <a:ext cx="1117437" cy="111743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457" y="1384673"/>
            <a:ext cx="872931" cy="87293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274" y="3631876"/>
            <a:ext cx="1185373" cy="1185373"/>
          </a:xfrm>
          <a:prstGeom prst="rect">
            <a:avLst/>
          </a:prstGeom>
        </p:spPr>
      </p:pic>
      <p:cxnSp>
        <p:nvCxnSpPr>
          <p:cNvPr id="20" name="Conector em Curva 19"/>
          <p:cNvCxnSpPr>
            <a:stCxn id="11" idx="3"/>
            <a:endCxn id="5" idx="2"/>
          </p:cNvCxnSpPr>
          <p:nvPr/>
        </p:nvCxnSpPr>
        <p:spPr>
          <a:xfrm flipV="1">
            <a:off x="2608647" y="3431296"/>
            <a:ext cx="2753450" cy="793267"/>
          </a:xfrm>
          <a:prstGeom prst="curved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em Curva 26"/>
          <p:cNvCxnSpPr>
            <a:stCxn id="4" idx="3"/>
            <a:endCxn id="5" idx="1"/>
          </p:cNvCxnSpPr>
          <p:nvPr/>
        </p:nvCxnSpPr>
        <p:spPr>
          <a:xfrm>
            <a:off x="2625822" y="2212687"/>
            <a:ext cx="2177556" cy="659891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17"/>
          <a:stretch/>
        </p:blipFill>
        <p:spPr>
          <a:xfrm>
            <a:off x="7876457" y="3827929"/>
            <a:ext cx="872931" cy="757562"/>
          </a:xfrm>
          <a:prstGeom prst="rect">
            <a:avLst/>
          </a:prstGeom>
        </p:spPr>
      </p:pic>
      <p:cxnSp>
        <p:nvCxnSpPr>
          <p:cNvPr id="38" name="Conector em Curva 37"/>
          <p:cNvCxnSpPr>
            <a:stCxn id="5" idx="3"/>
            <a:endCxn id="36" idx="1"/>
          </p:cNvCxnSpPr>
          <p:nvPr/>
        </p:nvCxnSpPr>
        <p:spPr>
          <a:xfrm>
            <a:off x="5920815" y="2872578"/>
            <a:ext cx="1955642" cy="1334132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4549296" y="2028020"/>
            <a:ext cx="1687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Chipset Arduino</a:t>
            </a:r>
            <a:endParaRPr lang="pt-BR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8849119" y="1497974"/>
            <a:ext cx="1416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Sensor PIR </a:t>
            </a:r>
          </a:p>
          <a:p>
            <a:pPr algn="ctr"/>
            <a:r>
              <a:rPr lang="pt-BR" dirty="0" smtClean="0"/>
              <a:t>(Movimento)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8738224" y="3901396"/>
            <a:ext cx="1638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Sensor LDR </a:t>
            </a:r>
          </a:p>
          <a:p>
            <a:pPr algn="ctr"/>
            <a:r>
              <a:rPr lang="pt-BR" dirty="0" smtClean="0"/>
              <a:t>(Luminosidade)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1379044" y="1298839"/>
            <a:ext cx="115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Ventilador</a:t>
            </a:r>
            <a:endParaRPr lang="pt-BR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1493691" y="330871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Lâmpada</a:t>
            </a:r>
            <a:endParaRPr lang="pt-BR" dirty="0"/>
          </a:p>
        </p:txBody>
      </p:sp>
      <p:sp>
        <p:nvSpPr>
          <p:cNvPr id="57" name="Retângulo 56"/>
          <p:cNvSpPr/>
          <p:nvPr/>
        </p:nvSpPr>
        <p:spPr>
          <a:xfrm>
            <a:off x="7476039" y="943553"/>
            <a:ext cx="4041883" cy="42319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8634414" y="5257831"/>
            <a:ext cx="184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Entrada de dados</a:t>
            </a:r>
            <a:endParaRPr lang="pt-BR" b="1" dirty="0"/>
          </a:p>
        </p:txBody>
      </p:sp>
      <p:sp>
        <p:nvSpPr>
          <p:cNvPr id="60" name="Retângulo 59"/>
          <p:cNvSpPr/>
          <p:nvPr/>
        </p:nvSpPr>
        <p:spPr>
          <a:xfrm>
            <a:off x="657922" y="943553"/>
            <a:ext cx="2840734" cy="42319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657922" y="5257831"/>
            <a:ext cx="251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Dispositivos controlados</a:t>
            </a:r>
            <a:endParaRPr lang="pt-BR" b="1" dirty="0"/>
          </a:p>
        </p:txBody>
      </p:sp>
      <p:cxnSp>
        <p:nvCxnSpPr>
          <p:cNvPr id="77" name="Conector em Curva 76"/>
          <p:cNvCxnSpPr>
            <a:stCxn id="6" idx="0"/>
            <a:endCxn id="5" idx="3"/>
          </p:cNvCxnSpPr>
          <p:nvPr/>
        </p:nvCxnSpPr>
        <p:spPr>
          <a:xfrm rot="16200000" flipH="1" flipV="1">
            <a:off x="6372916" y="932571"/>
            <a:ext cx="1487905" cy="2392108"/>
          </a:xfrm>
          <a:prstGeom prst="curvedConnector4">
            <a:avLst>
              <a:gd name="adj1" fmla="val -15364"/>
              <a:gd name="adj2" fmla="val 591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9535053" y="2730002"/>
            <a:ext cx="158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Sensor </a:t>
            </a:r>
            <a:r>
              <a:rPr lang="pt-BR" dirty="0" smtClean="0"/>
              <a:t>TMP36 </a:t>
            </a:r>
            <a:endParaRPr lang="pt-BR" dirty="0" smtClean="0"/>
          </a:p>
          <a:p>
            <a:pPr algn="ctr"/>
            <a:r>
              <a:rPr lang="pt-BR" dirty="0" smtClean="0"/>
              <a:t>(</a:t>
            </a:r>
            <a:r>
              <a:rPr lang="pt-BR" dirty="0" smtClean="0"/>
              <a:t>Temperatura</a:t>
            </a:r>
            <a:r>
              <a:rPr lang="pt-BR" dirty="0" smtClean="0"/>
              <a:t>)</a:t>
            </a:r>
            <a:endParaRPr lang="pt-BR" dirty="0" smtClean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761" y="2654537"/>
            <a:ext cx="776759" cy="776759"/>
          </a:xfrm>
          <a:prstGeom prst="rect">
            <a:avLst/>
          </a:prstGeom>
        </p:spPr>
      </p:pic>
      <p:cxnSp>
        <p:nvCxnSpPr>
          <p:cNvPr id="45" name="Conector de Seta Reta 44"/>
          <p:cNvCxnSpPr>
            <a:stCxn id="7" idx="1"/>
            <a:endCxn id="5" idx="3"/>
          </p:cNvCxnSpPr>
          <p:nvPr/>
        </p:nvCxnSpPr>
        <p:spPr>
          <a:xfrm flipH="1" flipV="1">
            <a:off x="5920815" y="2872578"/>
            <a:ext cx="2859946" cy="17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53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/>
          <p:cNvSpPr/>
          <p:nvPr/>
        </p:nvSpPr>
        <p:spPr>
          <a:xfrm>
            <a:off x="3751452" y="1511616"/>
            <a:ext cx="1327638" cy="161778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Arduino Uno</a:t>
            </a:r>
            <a:endParaRPr lang="pt-BR" dirty="0"/>
          </a:p>
        </p:txBody>
      </p:sp>
      <p:sp>
        <p:nvSpPr>
          <p:cNvPr id="4" name="Retângulo Arredondado 3"/>
          <p:cNvSpPr/>
          <p:nvPr/>
        </p:nvSpPr>
        <p:spPr>
          <a:xfrm>
            <a:off x="7206762" y="1339068"/>
            <a:ext cx="1512277" cy="5715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Sensor PIR</a:t>
            </a:r>
            <a:endParaRPr lang="pt-BR" dirty="0"/>
          </a:p>
        </p:txBody>
      </p:sp>
      <p:sp>
        <p:nvSpPr>
          <p:cNvPr id="5" name="Retângulo Arredondado 4"/>
          <p:cNvSpPr/>
          <p:nvPr/>
        </p:nvSpPr>
        <p:spPr>
          <a:xfrm>
            <a:off x="7206762" y="2952019"/>
            <a:ext cx="1512277" cy="5715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Sensor LDR</a:t>
            </a:r>
            <a:endParaRPr lang="pt-BR" dirty="0"/>
          </a:p>
        </p:txBody>
      </p:sp>
      <p:cxnSp>
        <p:nvCxnSpPr>
          <p:cNvPr id="7" name="Conector Angulado 6"/>
          <p:cNvCxnSpPr>
            <a:stCxn id="4" idx="1"/>
            <a:endCxn id="2" idx="0"/>
          </p:cNvCxnSpPr>
          <p:nvPr/>
        </p:nvCxnSpPr>
        <p:spPr>
          <a:xfrm rot="10800000">
            <a:off x="4415272" y="1511616"/>
            <a:ext cx="2791491" cy="113202"/>
          </a:xfrm>
          <a:prstGeom prst="bentConnector4">
            <a:avLst>
              <a:gd name="adj1" fmla="val 38110"/>
              <a:gd name="adj2" fmla="val 3019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Angulado 8"/>
          <p:cNvCxnSpPr>
            <a:stCxn id="5" idx="0"/>
            <a:endCxn id="2" idx="2"/>
          </p:cNvCxnSpPr>
          <p:nvPr/>
        </p:nvCxnSpPr>
        <p:spPr>
          <a:xfrm rot="16200000" flipH="1" flipV="1">
            <a:off x="6100395" y="1266894"/>
            <a:ext cx="177381" cy="3547630"/>
          </a:xfrm>
          <a:prstGeom prst="bentConnector5">
            <a:avLst>
              <a:gd name="adj1" fmla="val -128875"/>
              <a:gd name="adj2" fmla="val 51301"/>
              <a:gd name="adj3" fmla="val 2288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Lâmpada LED de Filamento Bulbo Luz Amarela 4W Gaya Bivolt | Leroy Merl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012" y="3523519"/>
            <a:ext cx="1138475" cy="11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ntilador Arno Ultra Silence Force 40cm 6 Pás 3 Velocidades - Ventilador  de Mesa | Extra | 1337778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59" y="3523519"/>
            <a:ext cx="1138234" cy="113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ector Angulado 18"/>
          <p:cNvCxnSpPr>
            <a:stCxn id="2" idx="1"/>
            <a:endCxn id="1030" idx="0"/>
          </p:cNvCxnSpPr>
          <p:nvPr/>
        </p:nvCxnSpPr>
        <p:spPr>
          <a:xfrm rot="10800000" flipV="1">
            <a:off x="1078176" y="2320507"/>
            <a:ext cx="2673276" cy="12030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Angulado 23"/>
          <p:cNvCxnSpPr>
            <a:stCxn id="2" idx="1"/>
            <a:endCxn id="1026" idx="0"/>
          </p:cNvCxnSpPr>
          <p:nvPr/>
        </p:nvCxnSpPr>
        <p:spPr>
          <a:xfrm rot="10800000" flipV="1">
            <a:off x="2711250" y="2320507"/>
            <a:ext cx="1040202" cy="12030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1005386" y="2002134"/>
            <a:ext cx="222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Controle de </a:t>
            </a:r>
            <a:r>
              <a:rPr lang="pt-BR" sz="1400" dirty="0" smtClean="0"/>
              <a:t>equipamentos</a:t>
            </a:r>
            <a:endParaRPr lang="pt-BR" sz="1400" dirty="0"/>
          </a:p>
        </p:txBody>
      </p:sp>
      <p:sp>
        <p:nvSpPr>
          <p:cNvPr id="20" name="Retângulo Arredondado 19"/>
          <p:cNvSpPr/>
          <p:nvPr/>
        </p:nvSpPr>
        <p:spPr>
          <a:xfrm>
            <a:off x="8809894" y="2034758"/>
            <a:ext cx="1512277" cy="5715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Sensor </a:t>
            </a:r>
            <a:r>
              <a:rPr lang="pt-BR" dirty="0" smtClean="0"/>
              <a:t>TMP36</a:t>
            </a:r>
            <a:endParaRPr lang="pt-BR" dirty="0"/>
          </a:p>
        </p:txBody>
      </p:sp>
      <p:cxnSp>
        <p:nvCxnSpPr>
          <p:cNvPr id="15" name="Conector de Seta Reta 14"/>
          <p:cNvCxnSpPr>
            <a:stCxn id="20" idx="1"/>
            <a:endCxn id="2" idx="3"/>
          </p:cNvCxnSpPr>
          <p:nvPr/>
        </p:nvCxnSpPr>
        <p:spPr>
          <a:xfrm flipH="1">
            <a:off x="5079090" y="2320508"/>
            <a:ext cx="3730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8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787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30" y="1015337"/>
            <a:ext cx="1181361" cy="118136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510" y="1178162"/>
            <a:ext cx="976826" cy="97682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50" y="793644"/>
            <a:ext cx="872931" cy="87293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43" y="3025207"/>
            <a:ext cx="1185373" cy="1185373"/>
          </a:xfrm>
          <a:prstGeom prst="rect">
            <a:avLst/>
          </a:prstGeom>
        </p:spPr>
      </p:pic>
      <p:cxnSp>
        <p:nvCxnSpPr>
          <p:cNvPr id="20" name="Conector em Curva 19"/>
          <p:cNvCxnSpPr>
            <a:stCxn id="11" idx="3"/>
            <a:endCxn id="5" idx="2"/>
          </p:cNvCxnSpPr>
          <p:nvPr/>
        </p:nvCxnSpPr>
        <p:spPr>
          <a:xfrm flipV="1">
            <a:off x="2758116" y="2154988"/>
            <a:ext cx="2169807" cy="1462906"/>
          </a:xfrm>
          <a:prstGeom prst="curved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em Curva 26"/>
          <p:cNvCxnSpPr>
            <a:stCxn id="4" idx="2"/>
            <a:endCxn id="5" idx="1"/>
          </p:cNvCxnSpPr>
          <p:nvPr/>
        </p:nvCxnSpPr>
        <p:spPr>
          <a:xfrm rot="5400000" flipH="1" flipV="1">
            <a:off x="3046998" y="804187"/>
            <a:ext cx="530123" cy="2254899"/>
          </a:xfrm>
          <a:prstGeom prst="curvedConnector4">
            <a:avLst>
              <a:gd name="adj1" fmla="val -43122"/>
              <a:gd name="adj2" fmla="val 63098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17"/>
          <a:stretch/>
        </p:blipFill>
        <p:spPr>
          <a:xfrm>
            <a:off x="7966649" y="2593649"/>
            <a:ext cx="872931" cy="757562"/>
          </a:xfrm>
          <a:prstGeom prst="rect">
            <a:avLst/>
          </a:prstGeom>
        </p:spPr>
      </p:pic>
      <p:cxnSp>
        <p:nvCxnSpPr>
          <p:cNvPr id="38" name="Conector em Curva 37"/>
          <p:cNvCxnSpPr>
            <a:stCxn id="5" idx="3"/>
            <a:endCxn id="36" idx="1"/>
          </p:cNvCxnSpPr>
          <p:nvPr/>
        </p:nvCxnSpPr>
        <p:spPr>
          <a:xfrm>
            <a:off x="5416336" y="1666575"/>
            <a:ext cx="2550313" cy="1305855"/>
          </a:xfrm>
          <a:prstGeom prst="curved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Imagem 4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7" t="16609" r="15848" b="31461"/>
          <a:stretch/>
        </p:blipFill>
        <p:spPr>
          <a:xfrm>
            <a:off x="5136282" y="3447667"/>
            <a:ext cx="1555210" cy="1170362"/>
          </a:xfrm>
          <a:prstGeom prst="rect">
            <a:avLst/>
          </a:prstGeom>
        </p:spPr>
      </p:pic>
      <p:cxnSp>
        <p:nvCxnSpPr>
          <p:cNvPr id="44" name="Conector em Curva 43"/>
          <p:cNvCxnSpPr>
            <a:stCxn id="5" idx="1"/>
            <a:endCxn id="42" idx="1"/>
          </p:cNvCxnSpPr>
          <p:nvPr/>
        </p:nvCxnSpPr>
        <p:spPr>
          <a:xfrm rot="10800000" flipH="1" flipV="1">
            <a:off x="4439510" y="1666574"/>
            <a:ext cx="696772" cy="2366273"/>
          </a:xfrm>
          <a:prstGeom prst="curvedConnector3">
            <a:avLst>
              <a:gd name="adj1" fmla="val -328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4173992" y="856414"/>
            <a:ext cx="1687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Chipset Arduino</a:t>
            </a:r>
            <a:endParaRPr lang="pt-BR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8840734" y="906943"/>
            <a:ext cx="1416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Sensor PIR </a:t>
            </a:r>
          </a:p>
          <a:p>
            <a:pPr algn="ctr"/>
            <a:r>
              <a:rPr lang="pt-BR" dirty="0" smtClean="0"/>
              <a:t>(Movimento)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8832580" y="2678501"/>
            <a:ext cx="1638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Sensor LDR </a:t>
            </a:r>
          </a:p>
          <a:p>
            <a:pPr algn="ctr"/>
            <a:r>
              <a:rPr lang="pt-BR" dirty="0" smtClean="0"/>
              <a:t>(Luminosidade)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5234278" y="4618029"/>
            <a:ext cx="135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Raspberry Pi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1528513" y="692170"/>
            <a:ext cx="115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Ventilador</a:t>
            </a:r>
            <a:endParaRPr lang="pt-BR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1643160" y="2702041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Lâmpada</a:t>
            </a:r>
            <a:endParaRPr lang="pt-BR" dirty="0"/>
          </a:p>
        </p:txBody>
      </p:sp>
      <p:sp>
        <p:nvSpPr>
          <p:cNvPr id="57" name="Retângulo 56"/>
          <p:cNvSpPr/>
          <p:nvPr/>
        </p:nvSpPr>
        <p:spPr>
          <a:xfrm>
            <a:off x="7625509" y="336884"/>
            <a:ext cx="3202912" cy="358630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8982210" y="3984872"/>
            <a:ext cx="184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Entrada de dados</a:t>
            </a:r>
            <a:endParaRPr lang="pt-BR" b="1" dirty="0"/>
          </a:p>
        </p:txBody>
      </p:sp>
      <p:sp>
        <p:nvSpPr>
          <p:cNvPr id="60" name="Retângulo 59"/>
          <p:cNvSpPr/>
          <p:nvPr/>
        </p:nvSpPr>
        <p:spPr>
          <a:xfrm>
            <a:off x="807391" y="336884"/>
            <a:ext cx="2840734" cy="42319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807391" y="4651162"/>
            <a:ext cx="251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Dispositivos controlados</a:t>
            </a:r>
            <a:endParaRPr lang="pt-BR" b="1" dirty="0"/>
          </a:p>
        </p:txBody>
      </p:sp>
      <p:cxnSp>
        <p:nvCxnSpPr>
          <p:cNvPr id="77" name="Conector em Curva 76"/>
          <p:cNvCxnSpPr>
            <a:stCxn id="6" idx="0"/>
          </p:cNvCxnSpPr>
          <p:nvPr/>
        </p:nvCxnSpPr>
        <p:spPr>
          <a:xfrm rot="16200000" flipH="1" flipV="1">
            <a:off x="6529911" y="-319931"/>
            <a:ext cx="759630" cy="2986780"/>
          </a:xfrm>
          <a:prstGeom prst="curvedConnector4">
            <a:avLst>
              <a:gd name="adj1" fmla="val -30094"/>
              <a:gd name="adj2" fmla="val 573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Nuvem 81"/>
          <p:cNvSpPr/>
          <p:nvPr/>
        </p:nvSpPr>
        <p:spPr>
          <a:xfrm>
            <a:off x="7273292" y="5020494"/>
            <a:ext cx="2632023" cy="1444474"/>
          </a:xfrm>
          <a:prstGeom prst="cloud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Nuvem</a:t>
            </a:r>
            <a:endParaRPr lang="pt-BR" dirty="0"/>
          </a:p>
        </p:txBody>
      </p:sp>
      <p:cxnSp>
        <p:nvCxnSpPr>
          <p:cNvPr id="84" name="Conector em Curva 83"/>
          <p:cNvCxnSpPr>
            <a:stCxn id="42" idx="3"/>
            <a:endCxn id="82" idx="3"/>
          </p:cNvCxnSpPr>
          <p:nvPr/>
        </p:nvCxnSpPr>
        <p:spPr>
          <a:xfrm>
            <a:off x="6691492" y="4032848"/>
            <a:ext cx="1897812" cy="10702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84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57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Guedes</dc:creator>
  <cp:lastModifiedBy>Rafael Guedes</cp:lastModifiedBy>
  <cp:revision>21</cp:revision>
  <dcterms:created xsi:type="dcterms:W3CDTF">2021-08-26T22:52:40Z</dcterms:created>
  <dcterms:modified xsi:type="dcterms:W3CDTF">2021-11-02T18:39:14Z</dcterms:modified>
</cp:coreProperties>
</file>