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260" r:id="rId3"/>
    <p:sldId id="262" r:id="rId4"/>
    <p:sldId id="297" r:id="rId5"/>
    <p:sldId id="263" r:id="rId6"/>
    <p:sldId id="300" r:id="rId7"/>
    <p:sldId id="298" r:id="rId8"/>
    <p:sldId id="299" r:id="rId9"/>
    <p:sldId id="301" r:id="rId10"/>
    <p:sldId id="302" r:id="rId11"/>
    <p:sldId id="307" r:id="rId12"/>
    <p:sldId id="308" r:id="rId13"/>
    <p:sldId id="309" r:id="rId14"/>
    <p:sldId id="311" r:id="rId15"/>
    <p:sldId id="312" r:id="rId16"/>
    <p:sldId id="313" r:id="rId17"/>
    <p:sldId id="310" r:id="rId18"/>
    <p:sldId id="304" r:id="rId19"/>
    <p:sldId id="303" r:id="rId20"/>
  </p:sldIdLst>
  <p:sldSz cx="9144000" cy="5143500" type="screen16x9"/>
  <p:notesSz cx="6858000" cy="9144000"/>
  <p:embeddedFontLst>
    <p:embeddedFont>
      <p:font typeface="Josefin Sans"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784B07-6747-8C38-A37C-07D72AEECA73}" v="78" dt="2024-12-20T11:30:59.269"/>
    <p1510:client id="{AB495852-4177-46E1-BA4E-06FBCFB973D7}" v="248" dt="2024-12-19T19:33:16.488"/>
    <p1510:client id="{CD6CD27C-D62E-E52D-3ACD-070425DCC43E}" v="28" dt="2024-12-20T09:02:03.673"/>
    <p1510:client id="{EA77ACD0-A6EC-09F9-F23A-15DDD09770EC}" v="123" dt="2024-12-19T22:39:50.785"/>
    <p1510:client id="{F1DFA7BD-45E2-042A-767E-68747348AC5C}" v="98" dt="2024-12-20T21:51:12.918"/>
  </p1510:revLst>
</p1510:revInfo>
</file>

<file path=ppt/tableStyles.xml><?xml version="1.0" encoding="utf-8"?>
<a:tblStyleLst xmlns:a="http://schemas.openxmlformats.org/drawingml/2006/main" def="{3762FAE8-E7E1-42FB-9F76-A21F8B5C1830}">
  <a:tblStyle styleId="{3762FAE8-E7E1-42FB-9F76-A21F8B5C18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6DCD455-E8F7-4350-82E6-C9A54B3F845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na Santana" userId="2e8640c8-4dde-41a4-9214-ff695dac0678" providerId="ADAL" clId="{AB495852-4177-46E1-BA4E-06FBCFB973D7}"/>
    <pc:docChg chg="undo redo custSel addSld delSld modSld">
      <pc:chgData name="Tayna Santana" userId="2e8640c8-4dde-41a4-9214-ff695dac0678" providerId="ADAL" clId="{AB495852-4177-46E1-BA4E-06FBCFB973D7}" dt="2024-12-19T19:35:40.328" v="1466" actId="20577"/>
      <pc:docMkLst>
        <pc:docMk/>
      </pc:docMkLst>
      <pc:sldChg chg="modSp mod">
        <pc:chgData name="Tayna Santana" userId="2e8640c8-4dde-41a4-9214-ff695dac0678" providerId="ADAL" clId="{AB495852-4177-46E1-BA4E-06FBCFB973D7}" dt="2024-12-19T02:45:49.802" v="165" actId="20577"/>
        <pc:sldMkLst>
          <pc:docMk/>
          <pc:sldMk cId="0" sldId="256"/>
        </pc:sldMkLst>
        <pc:spChg chg="mod">
          <ac:chgData name="Tayna Santana" userId="2e8640c8-4dde-41a4-9214-ff695dac0678" providerId="ADAL" clId="{AB495852-4177-46E1-BA4E-06FBCFB973D7}" dt="2024-12-19T02:42:08.815" v="162" actId="1076"/>
          <ac:spMkLst>
            <pc:docMk/>
            <pc:sldMk cId="0" sldId="256"/>
            <ac:spMk id="811" creationId="{00000000-0000-0000-0000-000000000000}"/>
          </ac:spMkLst>
        </pc:spChg>
        <pc:spChg chg="mod">
          <ac:chgData name="Tayna Santana" userId="2e8640c8-4dde-41a4-9214-ff695dac0678" providerId="ADAL" clId="{AB495852-4177-46E1-BA4E-06FBCFB973D7}" dt="2024-12-19T02:45:49.802" v="165" actId="20577"/>
          <ac:spMkLst>
            <pc:docMk/>
            <pc:sldMk cId="0" sldId="256"/>
            <ac:spMk id="812" creationId="{00000000-0000-0000-0000-000000000000}"/>
          </ac:spMkLst>
        </pc:spChg>
      </pc:sldChg>
      <pc:sldChg chg="del">
        <pc:chgData name="Tayna Santana" userId="2e8640c8-4dde-41a4-9214-ff695dac0678" providerId="ADAL" clId="{AB495852-4177-46E1-BA4E-06FBCFB973D7}" dt="2024-12-19T13:02:29.933" v="166" actId="2696"/>
        <pc:sldMkLst>
          <pc:docMk/>
          <pc:sldMk cId="0" sldId="258"/>
        </pc:sldMkLst>
      </pc:sldChg>
      <pc:sldChg chg="addSp delSp modSp mod">
        <pc:chgData name="Tayna Santana" userId="2e8640c8-4dde-41a4-9214-ff695dac0678" providerId="ADAL" clId="{AB495852-4177-46E1-BA4E-06FBCFB973D7}" dt="2024-12-19T16:19:07.672" v="1057" actId="1076"/>
        <pc:sldMkLst>
          <pc:docMk/>
          <pc:sldMk cId="0" sldId="260"/>
        </pc:sldMkLst>
        <pc:spChg chg="mod">
          <ac:chgData name="Tayna Santana" userId="2e8640c8-4dde-41a4-9214-ff695dac0678" providerId="ADAL" clId="{AB495852-4177-46E1-BA4E-06FBCFB973D7}" dt="2024-12-19T13:23:44.702" v="222" actId="1076"/>
          <ac:spMkLst>
            <pc:docMk/>
            <pc:sldMk cId="0" sldId="260"/>
            <ac:spMk id="4" creationId="{3EC8C6EC-5243-424F-8C2B-2BECDE9CFEA4}"/>
          </ac:spMkLst>
        </pc:spChg>
        <pc:spChg chg="mod">
          <ac:chgData name="Tayna Santana" userId="2e8640c8-4dde-41a4-9214-ff695dac0678" providerId="ADAL" clId="{AB495852-4177-46E1-BA4E-06FBCFB973D7}" dt="2024-12-19T13:23:49.177" v="223" actId="1076"/>
          <ac:spMkLst>
            <pc:docMk/>
            <pc:sldMk cId="0" sldId="260"/>
            <ac:spMk id="5" creationId="{38B1C4DB-7359-449E-8FB3-744949F409DC}"/>
          </ac:spMkLst>
        </pc:spChg>
        <pc:spChg chg="mod">
          <ac:chgData name="Tayna Santana" userId="2e8640c8-4dde-41a4-9214-ff695dac0678" providerId="ADAL" clId="{AB495852-4177-46E1-BA4E-06FBCFB973D7}" dt="2024-12-19T13:09:28.587" v="182" actId="20577"/>
          <ac:spMkLst>
            <pc:docMk/>
            <pc:sldMk cId="0" sldId="260"/>
            <ac:spMk id="850" creationId="{00000000-0000-0000-0000-000000000000}"/>
          </ac:spMkLst>
        </pc:spChg>
        <pc:spChg chg="del mod">
          <ac:chgData name="Tayna Santana" userId="2e8640c8-4dde-41a4-9214-ff695dac0678" providerId="ADAL" clId="{AB495852-4177-46E1-BA4E-06FBCFB973D7}" dt="2024-12-19T13:09:04.112" v="173" actId="478"/>
          <ac:spMkLst>
            <pc:docMk/>
            <pc:sldMk cId="0" sldId="260"/>
            <ac:spMk id="851" creationId="{00000000-0000-0000-0000-000000000000}"/>
          </ac:spMkLst>
        </pc:spChg>
        <pc:picChg chg="add del mod">
          <ac:chgData name="Tayna Santana" userId="2e8640c8-4dde-41a4-9214-ff695dac0678" providerId="ADAL" clId="{AB495852-4177-46E1-BA4E-06FBCFB973D7}" dt="2024-12-19T16:19:03.088" v="1056" actId="478"/>
          <ac:picMkLst>
            <pc:docMk/>
            <pc:sldMk cId="0" sldId="260"/>
            <ac:picMk id="2" creationId="{2E3612CC-56ED-6DC2-FBCD-B6C9C1F463C7}"/>
          </ac:picMkLst>
        </pc:picChg>
        <pc:picChg chg="mod">
          <ac:chgData name="Tayna Santana" userId="2e8640c8-4dde-41a4-9214-ff695dac0678" providerId="ADAL" clId="{AB495852-4177-46E1-BA4E-06FBCFB973D7}" dt="2024-12-19T16:19:07.672" v="1057" actId="1076"/>
          <ac:picMkLst>
            <pc:docMk/>
            <pc:sldMk cId="0" sldId="260"/>
            <ac:picMk id="6" creationId="{A9E5DC5F-D623-4BC3-A6D7-0EA42A75303E}"/>
          </ac:picMkLst>
        </pc:picChg>
      </pc:sldChg>
      <pc:sldChg chg="delSp modSp mod">
        <pc:chgData name="Tayna Santana" userId="2e8640c8-4dde-41a4-9214-ff695dac0678" providerId="ADAL" clId="{AB495852-4177-46E1-BA4E-06FBCFB973D7}" dt="2024-12-19T14:02:50.919" v="356" actId="1076"/>
        <pc:sldMkLst>
          <pc:docMk/>
          <pc:sldMk cId="0" sldId="262"/>
        </pc:sldMkLst>
        <pc:spChg chg="mod">
          <ac:chgData name="Tayna Santana" userId="2e8640c8-4dde-41a4-9214-ff695dac0678" providerId="ADAL" clId="{AB495852-4177-46E1-BA4E-06FBCFB973D7}" dt="2024-12-19T14:02:41.586" v="353" actId="1076"/>
          <ac:spMkLst>
            <pc:docMk/>
            <pc:sldMk cId="0" sldId="262"/>
            <ac:spMk id="883" creationId="{00000000-0000-0000-0000-000000000000}"/>
          </ac:spMkLst>
        </pc:spChg>
        <pc:spChg chg="mod">
          <ac:chgData name="Tayna Santana" userId="2e8640c8-4dde-41a4-9214-ff695dac0678" providerId="ADAL" clId="{AB495852-4177-46E1-BA4E-06FBCFB973D7}" dt="2024-12-19T13:12:46.989" v="202" actId="14100"/>
          <ac:spMkLst>
            <pc:docMk/>
            <pc:sldMk cId="0" sldId="262"/>
            <ac:spMk id="884" creationId="{00000000-0000-0000-0000-000000000000}"/>
          </ac:spMkLst>
        </pc:spChg>
        <pc:spChg chg="mod">
          <ac:chgData name="Tayna Santana" userId="2e8640c8-4dde-41a4-9214-ff695dac0678" providerId="ADAL" clId="{AB495852-4177-46E1-BA4E-06FBCFB973D7}" dt="2024-12-19T14:02:50.919" v="356" actId="1076"/>
          <ac:spMkLst>
            <pc:docMk/>
            <pc:sldMk cId="0" sldId="262"/>
            <ac:spMk id="885" creationId="{00000000-0000-0000-0000-000000000000}"/>
          </ac:spMkLst>
        </pc:spChg>
        <pc:spChg chg="mod">
          <ac:chgData name="Tayna Santana" userId="2e8640c8-4dde-41a4-9214-ff695dac0678" providerId="ADAL" clId="{AB495852-4177-46E1-BA4E-06FBCFB973D7}" dt="2024-12-19T14:02:48.184" v="355" actId="1076"/>
          <ac:spMkLst>
            <pc:docMk/>
            <pc:sldMk cId="0" sldId="262"/>
            <ac:spMk id="886" creationId="{00000000-0000-0000-0000-000000000000}"/>
          </ac:spMkLst>
        </pc:spChg>
        <pc:spChg chg="mod">
          <ac:chgData name="Tayna Santana" userId="2e8640c8-4dde-41a4-9214-ff695dac0678" providerId="ADAL" clId="{AB495852-4177-46E1-BA4E-06FBCFB973D7}" dt="2024-12-19T14:02:44.965" v="354" actId="1076"/>
          <ac:spMkLst>
            <pc:docMk/>
            <pc:sldMk cId="0" sldId="262"/>
            <ac:spMk id="887" creationId="{00000000-0000-0000-0000-000000000000}"/>
          </ac:spMkLst>
        </pc:spChg>
        <pc:grpChg chg="del">
          <ac:chgData name="Tayna Santana" userId="2e8640c8-4dde-41a4-9214-ff695dac0678" providerId="ADAL" clId="{AB495852-4177-46E1-BA4E-06FBCFB973D7}" dt="2024-12-19T14:02:28.285" v="350" actId="478"/>
          <ac:grpSpMkLst>
            <pc:docMk/>
            <pc:sldMk cId="0" sldId="262"/>
            <ac:grpSpMk id="888" creationId="{00000000-0000-0000-0000-000000000000}"/>
          </ac:grpSpMkLst>
        </pc:grpChg>
        <pc:grpChg chg="del mod">
          <ac:chgData name="Tayna Santana" userId="2e8640c8-4dde-41a4-9214-ff695dac0678" providerId="ADAL" clId="{AB495852-4177-46E1-BA4E-06FBCFB973D7}" dt="2024-12-19T14:02:30.925" v="351" actId="478"/>
          <ac:grpSpMkLst>
            <pc:docMk/>
            <pc:sldMk cId="0" sldId="262"/>
            <ac:grpSpMk id="895" creationId="{00000000-0000-0000-0000-000000000000}"/>
          </ac:grpSpMkLst>
        </pc:grpChg>
        <pc:grpChg chg="del mod">
          <ac:chgData name="Tayna Santana" userId="2e8640c8-4dde-41a4-9214-ff695dac0678" providerId="ADAL" clId="{AB495852-4177-46E1-BA4E-06FBCFB973D7}" dt="2024-12-19T14:02:33.176" v="352" actId="478"/>
          <ac:grpSpMkLst>
            <pc:docMk/>
            <pc:sldMk cId="0" sldId="262"/>
            <ac:grpSpMk id="904" creationId="{00000000-0000-0000-0000-000000000000}"/>
          </ac:grpSpMkLst>
        </pc:grpChg>
      </pc:sldChg>
      <pc:sldChg chg="addSp delSp modSp mod">
        <pc:chgData name="Tayna Santana" userId="2e8640c8-4dde-41a4-9214-ff695dac0678" providerId="ADAL" clId="{AB495852-4177-46E1-BA4E-06FBCFB973D7}" dt="2024-12-19T15:01:53.986" v="644" actId="123"/>
        <pc:sldMkLst>
          <pc:docMk/>
          <pc:sldMk cId="0" sldId="263"/>
        </pc:sldMkLst>
        <pc:spChg chg="add del mod">
          <ac:chgData name="Tayna Santana" userId="2e8640c8-4dde-41a4-9214-ff695dac0678" providerId="ADAL" clId="{AB495852-4177-46E1-BA4E-06FBCFB973D7}" dt="2024-12-19T14:39:09.786" v="552" actId="478"/>
          <ac:spMkLst>
            <pc:docMk/>
            <pc:sldMk cId="0" sldId="263"/>
            <ac:spMk id="3" creationId="{90B71E63-B1B5-CC0A-67DB-349B189458B5}"/>
          </ac:spMkLst>
        </pc:spChg>
        <pc:spChg chg="add del mod">
          <ac:chgData name="Tayna Santana" userId="2e8640c8-4dde-41a4-9214-ff695dac0678" providerId="ADAL" clId="{AB495852-4177-46E1-BA4E-06FBCFB973D7}" dt="2024-12-19T14:39:14.127" v="553" actId="478"/>
          <ac:spMkLst>
            <pc:docMk/>
            <pc:sldMk cId="0" sldId="263"/>
            <ac:spMk id="5" creationId="{284C63DA-7A8F-133F-4C40-37FFCDFEDA9A}"/>
          </ac:spMkLst>
        </pc:spChg>
        <pc:spChg chg="add del mod">
          <ac:chgData name="Tayna Santana" userId="2e8640c8-4dde-41a4-9214-ff695dac0678" providerId="ADAL" clId="{AB495852-4177-46E1-BA4E-06FBCFB973D7}" dt="2024-12-19T14:39:17.770" v="554" actId="478"/>
          <ac:spMkLst>
            <pc:docMk/>
            <pc:sldMk cId="0" sldId="263"/>
            <ac:spMk id="7" creationId="{93F0AE54-D79A-1DDB-8296-4987DE6D6FBD}"/>
          </ac:spMkLst>
        </pc:spChg>
        <pc:spChg chg="add del mod">
          <ac:chgData name="Tayna Santana" userId="2e8640c8-4dde-41a4-9214-ff695dac0678" providerId="ADAL" clId="{AB495852-4177-46E1-BA4E-06FBCFB973D7}" dt="2024-12-19T14:39:27.228" v="556" actId="478"/>
          <ac:spMkLst>
            <pc:docMk/>
            <pc:sldMk cId="0" sldId="263"/>
            <ac:spMk id="9" creationId="{D2FD5153-38FF-8722-4B68-5D360BBE0535}"/>
          </ac:spMkLst>
        </pc:spChg>
        <pc:spChg chg="add del mod">
          <ac:chgData name="Tayna Santana" userId="2e8640c8-4dde-41a4-9214-ff695dac0678" providerId="ADAL" clId="{AB495852-4177-46E1-BA4E-06FBCFB973D7}" dt="2024-12-19T14:39:33.569" v="557" actId="478"/>
          <ac:spMkLst>
            <pc:docMk/>
            <pc:sldMk cId="0" sldId="263"/>
            <ac:spMk id="11" creationId="{FD7B65EF-6711-BF1B-A54A-D999041F4286}"/>
          </ac:spMkLst>
        </pc:spChg>
        <pc:spChg chg="mod">
          <ac:chgData name="Tayna Santana" userId="2e8640c8-4dde-41a4-9214-ff695dac0678" providerId="ADAL" clId="{AB495852-4177-46E1-BA4E-06FBCFB973D7}" dt="2024-12-19T15:01:53.986" v="644" actId="123"/>
          <ac:spMkLst>
            <pc:docMk/>
            <pc:sldMk cId="0" sldId="263"/>
            <ac:spMk id="915" creationId="{00000000-0000-0000-0000-000000000000}"/>
          </ac:spMkLst>
        </pc:spChg>
        <pc:spChg chg="mod">
          <ac:chgData name="Tayna Santana" userId="2e8640c8-4dde-41a4-9214-ff695dac0678" providerId="ADAL" clId="{AB495852-4177-46E1-BA4E-06FBCFB973D7}" dt="2024-12-19T14:42:15.476" v="588" actId="1076"/>
          <ac:spMkLst>
            <pc:docMk/>
            <pc:sldMk cId="0" sldId="263"/>
            <ac:spMk id="916" creationId="{00000000-0000-0000-0000-000000000000}"/>
          </ac:spMkLst>
        </pc:spChg>
        <pc:spChg chg="del mod">
          <ac:chgData name="Tayna Santana" userId="2e8640c8-4dde-41a4-9214-ff695dac0678" providerId="ADAL" clId="{AB495852-4177-46E1-BA4E-06FBCFB973D7}" dt="2024-12-19T14:38:42.180" v="545" actId="478"/>
          <ac:spMkLst>
            <pc:docMk/>
            <pc:sldMk cId="0" sldId="263"/>
            <ac:spMk id="917" creationId="{00000000-0000-0000-0000-000000000000}"/>
          </ac:spMkLst>
        </pc:spChg>
        <pc:spChg chg="del">
          <ac:chgData name="Tayna Santana" userId="2e8640c8-4dde-41a4-9214-ff695dac0678" providerId="ADAL" clId="{AB495852-4177-46E1-BA4E-06FBCFB973D7}" dt="2024-12-19T14:38:58.028" v="549" actId="478"/>
          <ac:spMkLst>
            <pc:docMk/>
            <pc:sldMk cId="0" sldId="263"/>
            <ac:spMk id="918" creationId="{00000000-0000-0000-0000-000000000000}"/>
          </ac:spMkLst>
        </pc:spChg>
        <pc:spChg chg="del">
          <ac:chgData name="Tayna Santana" userId="2e8640c8-4dde-41a4-9214-ff695dac0678" providerId="ADAL" clId="{AB495852-4177-46E1-BA4E-06FBCFB973D7}" dt="2024-12-19T14:38:49.130" v="547" actId="478"/>
          <ac:spMkLst>
            <pc:docMk/>
            <pc:sldMk cId="0" sldId="263"/>
            <ac:spMk id="919" creationId="{00000000-0000-0000-0000-000000000000}"/>
          </ac:spMkLst>
        </pc:spChg>
        <pc:spChg chg="del mod">
          <ac:chgData name="Tayna Santana" userId="2e8640c8-4dde-41a4-9214-ff695dac0678" providerId="ADAL" clId="{AB495852-4177-46E1-BA4E-06FBCFB973D7}" dt="2024-12-19T14:38:31.222" v="539" actId="478"/>
          <ac:spMkLst>
            <pc:docMk/>
            <pc:sldMk cId="0" sldId="263"/>
            <ac:spMk id="921" creationId="{00000000-0000-0000-0000-000000000000}"/>
          </ac:spMkLst>
        </pc:spChg>
        <pc:spChg chg="del">
          <ac:chgData name="Tayna Santana" userId="2e8640c8-4dde-41a4-9214-ff695dac0678" providerId="ADAL" clId="{AB495852-4177-46E1-BA4E-06FBCFB973D7}" dt="2024-12-19T14:38:53.971" v="548" actId="478"/>
          <ac:spMkLst>
            <pc:docMk/>
            <pc:sldMk cId="0" sldId="263"/>
            <ac:spMk id="922" creationId="{00000000-0000-0000-0000-000000000000}"/>
          </ac:spMkLst>
        </pc:spChg>
        <pc:grpChg chg="del">
          <ac:chgData name="Tayna Santana" userId="2e8640c8-4dde-41a4-9214-ff695dac0678" providerId="ADAL" clId="{AB495852-4177-46E1-BA4E-06FBCFB973D7}" dt="2024-12-19T14:39:02.452" v="551" actId="478"/>
          <ac:grpSpMkLst>
            <pc:docMk/>
            <pc:sldMk cId="0" sldId="263"/>
            <ac:grpSpMk id="934" creationId="{00000000-0000-0000-0000-000000000000}"/>
          </ac:grpSpMkLst>
        </pc:grpChg>
        <pc:grpChg chg="del">
          <ac:chgData name="Tayna Santana" userId="2e8640c8-4dde-41a4-9214-ff695dac0678" providerId="ADAL" clId="{AB495852-4177-46E1-BA4E-06FBCFB973D7}" dt="2024-12-19T14:38:45.243" v="546" actId="478"/>
          <ac:grpSpMkLst>
            <pc:docMk/>
            <pc:sldMk cId="0" sldId="263"/>
            <ac:grpSpMk id="939" creationId="{00000000-0000-0000-0000-000000000000}"/>
          </ac:grpSpMkLst>
        </pc:grpChg>
        <pc:grpChg chg="del">
          <ac:chgData name="Tayna Santana" userId="2e8640c8-4dde-41a4-9214-ff695dac0678" providerId="ADAL" clId="{AB495852-4177-46E1-BA4E-06FBCFB973D7}" dt="2024-12-19T14:39:00.357" v="550" actId="478"/>
          <ac:grpSpMkLst>
            <pc:docMk/>
            <pc:sldMk cId="0" sldId="263"/>
            <ac:grpSpMk id="946" creationId="{00000000-0000-0000-0000-000000000000}"/>
          </ac:grpSpMkLst>
        </pc:grpChg>
        <pc:picChg chg="add mod">
          <ac:chgData name="Tayna Santana" userId="2e8640c8-4dde-41a4-9214-ff695dac0678" providerId="ADAL" clId="{AB495852-4177-46E1-BA4E-06FBCFB973D7}" dt="2024-12-19T14:59:56.937" v="639" actId="1076"/>
          <ac:picMkLst>
            <pc:docMk/>
            <pc:sldMk cId="0" sldId="263"/>
            <ac:picMk id="12" creationId="{643CB724-5158-F9F6-A9C5-315614E43315}"/>
          </ac:picMkLst>
        </pc:picChg>
      </pc:sldChg>
      <pc:sldChg chg="addSp delSp modSp mod">
        <pc:chgData name="Tayna Santana" userId="2e8640c8-4dde-41a4-9214-ff695dac0678" providerId="ADAL" clId="{AB495852-4177-46E1-BA4E-06FBCFB973D7}" dt="2024-12-19T17:00:47.251" v="1438" actId="2711"/>
        <pc:sldMkLst>
          <pc:docMk/>
          <pc:sldMk cId="1784722018" sldId="297"/>
        </pc:sldMkLst>
        <pc:spChg chg="add mod">
          <ac:chgData name="Tayna Santana" userId="2e8640c8-4dde-41a4-9214-ff695dac0678" providerId="ADAL" clId="{AB495852-4177-46E1-BA4E-06FBCFB973D7}" dt="2024-12-19T14:21:01.354" v="432" actId="1076"/>
          <ac:spMkLst>
            <pc:docMk/>
            <pc:sldMk cId="1784722018" sldId="297"/>
            <ac:spMk id="2" creationId="{80F83A9F-1BCF-6011-9ADB-55EE84138883}"/>
          </ac:spMkLst>
        </pc:spChg>
        <pc:spChg chg="add mod">
          <ac:chgData name="Tayna Santana" userId="2e8640c8-4dde-41a4-9214-ff695dac0678" providerId="ADAL" clId="{AB495852-4177-46E1-BA4E-06FBCFB973D7}" dt="2024-12-19T17:00:36.639" v="1437" actId="2711"/>
          <ac:spMkLst>
            <pc:docMk/>
            <pc:sldMk cId="1784722018" sldId="297"/>
            <ac:spMk id="3" creationId="{8787C593-39B6-C121-0901-70C675602619}"/>
          </ac:spMkLst>
        </pc:spChg>
        <pc:spChg chg="add">
          <ac:chgData name="Tayna Santana" userId="2e8640c8-4dde-41a4-9214-ff695dac0678" providerId="ADAL" clId="{AB495852-4177-46E1-BA4E-06FBCFB973D7}" dt="2024-12-19T13:59:57.943" v="342"/>
          <ac:spMkLst>
            <pc:docMk/>
            <pc:sldMk cId="1784722018" sldId="297"/>
            <ac:spMk id="4" creationId="{0E1733B1-A2AA-EBB7-068F-B28DC51F9F77}"/>
          </ac:spMkLst>
        </pc:spChg>
        <pc:spChg chg="add mod">
          <ac:chgData name="Tayna Santana" userId="2e8640c8-4dde-41a4-9214-ff695dac0678" providerId="ADAL" clId="{AB495852-4177-46E1-BA4E-06FBCFB973D7}" dt="2024-12-19T14:03:32.602" v="361" actId="255"/>
          <ac:spMkLst>
            <pc:docMk/>
            <pc:sldMk cId="1784722018" sldId="297"/>
            <ac:spMk id="5" creationId="{7D229672-C37D-B57E-7E50-EC4F590EA21E}"/>
          </ac:spMkLst>
        </pc:spChg>
        <pc:spChg chg="add del mod">
          <ac:chgData name="Tayna Santana" userId="2e8640c8-4dde-41a4-9214-ff695dac0678" providerId="ADAL" clId="{AB495852-4177-46E1-BA4E-06FBCFB973D7}" dt="2024-12-19T14:06:27.582" v="397" actId="478"/>
          <ac:spMkLst>
            <pc:docMk/>
            <pc:sldMk cId="1784722018" sldId="297"/>
            <ac:spMk id="6" creationId="{85285FCB-B07D-E223-F11F-F00612A7A653}"/>
          </ac:spMkLst>
        </pc:spChg>
        <pc:spChg chg="mod">
          <ac:chgData name="Tayna Santana" userId="2e8640c8-4dde-41a4-9214-ff695dac0678" providerId="ADAL" clId="{AB495852-4177-46E1-BA4E-06FBCFB973D7}" dt="2024-12-19T13:45:05.470" v="301" actId="1076"/>
          <ac:spMkLst>
            <pc:docMk/>
            <pc:sldMk cId="1784722018" sldId="297"/>
            <ac:spMk id="881" creationId="{00000000-0000-0000-0000-000000000000}"/>
          </ac:spMkLst>
        </pc:spChg>
        <pc:spChg chg="mod">
          <ac:chgData name="Tayna Santana" userId="2e8640c8-4dde-41a4-9214-ff695dac0678" providerId="ADAL" clId="{AB495852-4177-46E1-BA4E-06FBCFB973D7}" dt="2024-12-19T14:21:59.601" v="437" actId="1076"/>
          <ac:spMkLst>
            <pc:docMk/>
            <pc:sldMk cId="1784722018" sldId="297"/>
            <ac:spMk id="882" creationId="{00000000-0000-0000-0000-000000000000}"/>
          </ac:spMkLst>
        </pc:spChg>
        <pc:spChg chg="mod">
          <ac:chgData name="Tayna Santana" userId="2e8640c8-4dde-41a4-9214-ff695dac0678" providerId="ADAL" clId="{AB495852-4177-46E1-BA4E-06FBCFB973D7}" dt="2024-12-19T14:20:54.018" v="431" actId="20577"/>
          <ac:spMkLst>
            <pc:docMk/>
            <pc:sldMk cId="1784722018" sldId="297"/>
            <ac:spMk id="883" creationId="{00000000-0000-0000-0000-000000000000}"/>
          </ac:spMkLst>
        </pc:spChg>
        <pc:spChg chg="mod">
          <ac:chgData name="Tayna Santana" userId="2e8640c8-4dde-41a4-9214-ff695dac0678" providerId="ADAL" clId="{AB495852-4177-46E1-BA4E-06FBCFB973D7}" dt="2024-12-19T17:00:17.706" v="1436" actId="2711"/>
          <ac:spMkLst>
            <pc:docMk/>
            <pc:sldMk cId="1784722018" sldId="297"/>
            <ac:spMk id="884" creationId="{00000000-0000-0000-0000-000000000000}"/>
          </ac:spMkLst>
        </pc:spChg>
        <pc:spChg chg="mod">
          <ac:chgData name="Tayna Santana" userId="2e8640c8-4dde-41a4-9214-ff695dac0678" providerId="ADAL" clId="{AB495852-4177-46E1-BA4E-06FBCFB973D7}" dt="2024-12-19T17:00:47.251" v="1438" actId="2711"/>
          <ac:spMkLst>
            <pc:docMk/>
            <pc:sldMk cId="1784722018" sldId="297"/>
            <ac:spMk id="885" creationId="{00000000-0000-0000-0000-000000000000}"/>
          </ac:spMkLst>
        </pc:spChg>
        <pc:grpChg chg="del mod">
          <ac:chgData name="Tayna Santana" userId="2e8640c8-4dde-41a4-9214-ff695dac0678" providerId="ADAL" clId="{AB495852-4177-46E1-BA4E-06FBCFB973D7}" dt="2024-12-19T13:53:13.796" v="318" actId="478"/>
          <ac:grpSpMkLst>
            <pc:docMk/>
            <pc:sldMk cId="1784722018" sldId="297"/>
            <ac:grpSpMk id="888" creationId="{00000000-0000-0000-0000-000000000000}"/>
          </ac:grpSpMkLst>
        </pc:grpChg>
        <pc:grpChg chg="del mod">
          <ac:chgData name="Tayna Santana" userId="2e8640c8-4dde-41a4-9214-ff695dac0678" providerId="ADAL" clId="{AB495852-4177-46E1-BA4E-06FBCFB973D7}" dt="2024-12-19T13:53:35.117" v="323" actId="478"/>
          <ac:grpSpMkLst>
            <pc:docMk/>
            <pc:sldMk cId="1784722018" sldId="297"/>
            <ac:grpSpMk id="895" creationId="{00000000-0000-0000-0000-000000000000}"/>
          </ac:grpSpMkLst>
        </pc:grpChg>
        <pc:picChg chg="del mod">
          <ac:chgData name="Tayna Santana" userId="2e8640c8-4dde-41a4-9214-ff695dac0678" providerId="ADAL" clId="{AB495852-4177-46E1-BA4E-06FBCFB973D7}" dt="2024-12-19T13:41:10.109" v="267" actId="478"/>
          <ac:picMkLst>
            <pc:docMk/>
            <pc:sldMk cId="1784722018" sldId="297"/>
            <ac:picMk id="36" creationId="{A01A7F54-B9F8-4731-A52C-6B3965E83165}"/>
          </ac:picMkLst>
        </pc:picChg>
      </pc:sldChg>
      <pc:sldChg chg="addSp delSp modSp mod">
        <pc:chgData name="Tayna Santana" userId="2e8640c8-4dde-41a4-9214-ff695dac0678" providerId="ADAL" clId="{AB495852-4177-46E1-BA4E-06FBCFB973D7}" dt="2024-12-19T16:14:46.183" v="1054" actId="123"/>
        <pc:sldMkLst>
          <pc:docMk/>
          <pc:sldMk cId="361789068" sldId="298"/>
        </pc:sldMkLst>
        <pc:spChg chg="add mod">
          <ac:chgData name="Tayna Santana" userId="2e8640c8-4dde-41a4-9214-ff695dac0678" providerId="ADAL" clId="{AB495852-4177-46E1-BA4E-06FBCFB973D7}" dt="2024-12-19T16:14:39.718" v="1053" actId="123"/>
          <ac:spMkLst>
            <pc:docMk/>
            <pc:sldMk cId="361789068" sldId="298"/>
            <ac:spMk id="2" creationId="{86DBF3FF-58D6-7A00-356B-314535D5958F}"/>
          </ac:spMkLst>
        </pc:spChg>
        <pc:spChg chg="add mod">
          <ac:chgData name="Tayna Santana" userId="2e8640c8-4dde-41a4-9214-ff695dac0678" providerId="ADAL" clId="{AB495852-4177-46E1-BA4E-06FBCFB973D7}" dt="2024-12-19T16:14:46.183" v="1054" actId="123"/>
          <ac:spMkLst>
            <pc:docMk/>
            <pc:sldMk cId="361789068" sldId="298"/>
            <ac:spMk id="3" creationId="{C285FAD4-CFCD-5EA2-F64E-6E7CE0F4A4DD}"/>
          </ac:spMkLst>
        </pc:spChg>
        <pc:spChg chg="mod">
          <ac:chgData name="Tayna Santana" userId="2e8640c8-4dde-41a4-9214-ff695dac0678" providerId="ADAL" clId="{AB495852-4177-46E1-BA4E-06FBCFB973D7}" dt="2024-12-19T16:05:55.897" v="997" actId="20577"/>
          <ac:spMkLst>
            <pc:docMk/>
            <pc:sldMk cId="361789068" sldId="298"/>
            <ac:spMk id="33" creationId="{73BE0EF1-A2D0-41A4-9981-DA85147F3349}"/>
          </ac:spMkLst>
        </pc:spChg>
        <pc:spChg chg="del mod">
          <ac:chgData name="Tayna Santana" userId="2e8640c8-4dde-41a4-9214-ff695dac0678" providerId="ADAL" clId="{AB495852-4177-46E1-BA4E-06FBCFB973D7}" dt="2024-12-19T16:08:46.658" v="1009" actId="478"/>
          <ac:spMkLst>
            <pc:docMk/>
            <pc:sldMk cId="361789068" sldId="298"/>
            <ac:spMk id="1170" creationId="{00000000-0000-0000-0000-000000000000}"/>
          </ac:spMkLst>
        </pc:spChg>
      </pc:sldChg>
      <pc:sldChg chg="addSp delSp modSp mod">
        <pc:chgData name="Tayna Santana" userId="2e8640c8-4dde-41a4-9214-ff695dac0678" providerId="ADAL" clId="{AB495852-4177-46E1-BA4E-06FBCFB973D7}" dt="2024-12-19T16:54:25.841" v="1417" actId="113"/>
        <pc:sldMkLst>
          <pc:docMk/>
          <pc:sldMk cId="3706756599" sldId="299"/>
        </pc:sldMkLst>
        <pc:spChg chg="mod">
          <ac:chgData name="Tayna Santana" userId="2e8640c8-4dde-41a4-9214-ff695dac0678" providerId="ADAL" clId="{AB495852-4177-46E1-BA4E-06FBCFB973D7}" dt="2024-12-19T16:35:36.667" v="1250" actId="255"/>
          <ac:spMkLst>
            <pc:docMk/>
            <pc:sldMk cId="3706756599" sldId="299"/>
            <ac:spMk id="2" creationId="{645429A6-4193-4664-9AAC-1566D65BB69F}"/>
          </ac:spMkLst>
        </pc:spChg>
        <pc:spChg chg="add mod">
          <ac:chgData name="Tayna Santana" userId="2e8640c8-4dde-41a4-9214-ff695dac0678" providerId="ADAL" clId="{AB495852-4177-46E1-BA4E-06FBCFB973D7}" dt="2024-12-19T16:33:23.805" v="1212" actId="255"/>
          <ac:spMkLst>
            <pc:docMk/>
            <pc:sldMk cId="3706756599" sldId="299"/>
            <ac:spMk id="3" creationId="{84AF531E-6612-F6EE-6780-7F3094146899}"/>
          </ac:spMkLst>
        </pc:spChg>
        <pc:spChg chg="add del mod">
          <ac:chgData name="Tayna Santana" userId="2e8640c8-4dde-41a4-9214-ff695dac0678" providerId="ADAL" clId="{AB495852-4177-46E1-BA4E-06FBCFB973D7}" dt="2024-12-19T16:29:10.729" v="1137" actId="478"/>
          <ac:spMkLst>
            <pc:docMk/>
            <pc:sldMk cId="3706756599" sldId="299"/>
            <ac:spMk id="8" creationId="{608A2B55-FC21-3409-4E77-4910866A6C38}"/>
          </ac:spMkLst>
        </pc:spChg>
        <pc:spChg chg="add del mod">
          <ac:chgData name="Tayna Santana" userId="2e8640c8-4dde-41a4-9214-ff695dac0678" providerId="ADAL" clId="{AB495852-4177-46E1-BA4E-06FBCFB973D7}" dt="2024-12-19T16:29:16.372" v="1139" actId="478"/>
          <ac:spMkLst>
            <pc:docMk/>
            <pc:sldMk cId="3706756599" sldId="299"/>
            <ac:spMk id="9" creationId="{A6F75816-70C9-4D3C-D49B-F947F7BAEEE9}"/>
          </ac:spMkLst>
        </pc:spChg>
        <pc:spChg chg="add mod">
          <ac:chgData name="Tayna Santana" userId="2e8640c8-4dde-41a4-9214-ff695dac0678" providerId="ADAL" clId="{AB495852-4177-46E1-BA4E-06FBCFB973D7}" dt="2024-12-19T16:33:29.327" v="1213" actId="20577"/>
          <ac:spMkLst>
            <pc:docMk/>
            <pc:sldMk cId="3706756599" sldId="299"/>
            <ac:spMk id="10" creationId="{BDFE9036-C5A5-8B4C-AA10-F507B41231B3}"/>
          </ac:spMkLst>
        </pc:spChg>
        <pc:spChg chg="add mod">
          <ac:chgData name="Tayna Santana" userId="2e8640c8-4dde-41a4-9214-ff695dac0678" providerId="ADAL" clId="{AB495852-4177-46E1-BA4E-06FBCFB973D7}" dt="2024-12-19T16:35:46.506" v="1251" actId="1076"/>
          <ac:spMkLst>
            <pc:docMk/>
            <pc:sldMk cId="3706756599" sldId="299"/>
            <ac:spMk id="11" creationId="{88F6C563-EB73-6C5E-C151-1893415B0278}"/>
          </ac:spMkLst>
        </pc:spChg>
        <pc:spChg chg="add mod">
          <ac:chgData name="Tayna Santana" userId="2e8640c8-4dde-41a4-9214-ff695dac0678" providerId="ADAL" clId="{AB495852-4177-46E1-BA4E-06FBCFB973D7}" dt="2024-12-19T16:54:25.841" v="1417" actId="113"/>
          <ac:spMkLst>
            <pc:docMk/>
            <pc:sldMk cId="3706756599" sldId="299"/>
            <ac:spMk id="12" creationId="{6F761806-0348-5DB8-28B8-91645565FC22}"/>
          </ac:spMkLst>
        </pc:spChg>
        <pc:picChg chg="add del mod">
          <ac:chgData name="Tayna Santana" userId="2e8640c8-4dde-41a4-9214-ff695dac0678" providerId="ADAL" clId="{AB495852-4177-46E1-BA4E-06FBCFB973D7}" dt="2024-12-19T16:22:45.123" v="1064" actId="478"/>
          <ac:picMkLst>
            <pc:docMk/>
            <pc:sldMk cId="3706756599" sldId="299"/>
            <ac:picMk id="5" creationId="{0E9771CE-046B-61DB-EF70-724BCB101799}"/>
          </ac:picMkLst>
        </pc:picChg>
        <pc:picChg chg="add del">
          <ac:chgData name="Tayna Santana" userId="2e8640c8-4dde-41a4-9214-ff695dac0678" providerId="ADAL" clId="{AB495852-4177-46E1-BA4E-06FBCFB973D7}" dt="2024-12-19T16:22:55.083" v="1066" actId="478"/>
          <ac:picMkLst>
            <pc:docMk/>
            <pc:sldMk cId="3706756599" sldId="299"/>
            <ac:picMk id="7" creationId="{03BCB63B-3862-C89B-EF90-512BEB219FB1}"/>
          </ac:picMkLst>
        </pc:picChg>
      </pc:sldChg>
      <pc:sldChg chg="addSp delSp modSp new mod">
        <pc:chgData name="Tayna Santana" userId="2e8640c8-4dde-41a4-9214-ff695dac0678" providerId="ADAL" clId="{AB495852-4177-46E1-BA4E-06FBCFB973D7}" dt="2024-12-19T17:02:19.972" v="1440" actId="2711"/>
        <pc:sldMkLst>
          <pc:docMk/>
          <pc:sldMk cId="3671171049" sldId="300"/>
        </pc:sldMkLst>
        <pc:spChg chg="mod">
          <ac:chgData name="Tayna Santana" userId="2e8640c8-4dde-41a4-9214-ff695dac0678" providerId="ADAL" clId="{AB495852-4177-46E1-BA4E-06FBCFB973D7}" dt="2024-12-19T15:22:01.618" v="665" actId="20577"/>
          <ac:spMkLst>
            <pc:docMk/>
            <pc:sldMk cId="3671171049" sldId="300"/>
            <ac:spMk id="2" creationId="{F7C03B87-F90B-2E93-9F2C-8A905680C744}"/>
          </ac:spMkLst>
        </pc:spChg>
        <pc:spChg chg="del mod">
          <ac:chgData name="Tayna Santana" userId="2e8640c8-4dde-41a4-9214-ff695dac0678" providerId="ADAL" clId="{AB495852-4177-46E1-BA4E-06FBCFB973D7}" dt="2024-12-19T15:28:03.625" v="678" actId="478"/>
          <ac:spMkLst>
            <pc:docMk/>
            <pc:sldMk cId="3671171049" sldId="300"/>
            <ac:spMk id="3" creationId="{302C8928-A1CB-BD53-A8B4-A5B1B2775D89}"/>
          </ac:spMkLst>
        </pc:spChg>
        <pc:spChg chg="mod">
          <ac:chgData name="Tayna Santana" userId="2e8640c8-4dde-41a4-9214-ff695dac0678" providerId="ADAL" clId="{AB495852-4177-46E1-BA4E-06FBCFB973D7}" dt="2024-12-19T17:02:19.972" v="1440" actId="2711"/>
          <ac:spMkLst>
            <pc:docMk/>
            <pc:sldMk cId="3671171049" sldId="300"/>
            <ac:spMk id="4" creationId="{FF6A38A9-5F10-5DF3-114F-30C432996430}"/>
          </ac:spMkLst>
        </pc:spChg>
        <pc:spChg chg="mod">
          <ac:chgData name="Tayna Santana" userId="2e8640c8-4dde-41a4-9214-ff695dac0678" providerId="ADAL" clId="{AB495852-4177-46E1-BA4E-06FBCFB973D7}" dt="2024-12-19T17:02:12.011" v="1439" actId="2711"/>
          <ac:spMkLst>
            <pc:docMk/>
            <pc:sldMk cId="3671171049" sldId="300"/>
            <ac:spMk id="5" creationId="{99835A01-5D5C-FC50-2088-43ECB1FE2AFC}"/>
          </ac:spMkLst>
        </pc:spChg>
        <pc:spChg chg="del">
          <ac:chgData name="Tayna Santana" userId="2e8640c8-4dde-41a4-9214-ff695dac0678" providerId="ADAL" clId="{AB495852-4177-46E1-BA4E-06FBCFB973D7}" dt="2024-12-19T15:31:27.207" v="687" actId="478"/>
          <ac:spMkLst>
            <pc:docMk/>
            <pc:sldMk cId="3671171049" sldId="300"/>
            <ac:spMk id="6" creationId="{D35C9C02-BDF1-9ABD-D2A2-DC00A4CCD8A5}"/>
          </ac:spMkLst>
        </pc:spChg>
        <pc:spChg chg="del">
          <ac:chgData name="Tayna Santana" userId="2e8640c8-4dde-41a4-9214-ff695dac0678" providerId="ADAL" clId="{AB495852-4177-46E1-BA4E-06FBCFB973D7}" dt="2024-12-19T15:20:35.940" v="650" actId="478"/>
          <ac:spMkLst>
            <pc:docMk/>
            <pc:sldMk cId="3671171049" sldId="300"/>
            <ac:spMk id="7" creationId="{475DAAD3-56B9-4CBC-487C-80107DFEA4A0}"/>
          </ac:spMkLst>
        </pc:spChg>
        <pc:spChg chg="mod">
          <ac:chgData name="Tayna Santana" userId="2e8640c8-4dde-41a4-9214-ff695dac0678" providerId="ADAL" clId="{AB495852-4177-46E1-BA4E-06FBCFB973D7}" dt="2024-12-19T15:22:27.358" v="668" actId="1076"/>
          <ac:spMkLst>
            <pc:docMk/>
            <pc:sldMk cId="3671171049" sldId="300"/>
            <ac:spMk id="8" creationId="{DD1926AD-CC11-3147-9752-6618F3BECCE8}"/>
          </ac:spMkLst>
        </pc:spChg>
        <pc:spChg chg="mod">
          <ac:chgData name="Tayna Santana" userId="2e8640c8-4dde-41a4-9214-ff695dac0678" providerId="ADAL" clId="{AB495852-4177-46E1-BA4E-06FBCFB973D7}" dt="2024-12-19T15:31:19.677" v="685" actId="1076"/>
          <ac:spMkLst>
            <pc:docMk/>
            <pc:sldMk cId="3671171049" sldId="300"/>
            <ac:spMk id="9" creationId="{59112A66-B038-8E12-47B8-BB692BDC6997}"/>
          </ac:spMkLst>
        </pc:spChg>
        <pc:spChg chg="del">
          <ac:chgData name="Tayna Santana" userId="2e8640c8-4dde-41a4-9214-ff695dac0678" providerId="ADAL" clId="{AB495852-4177-46E1-BA4E-06FBCFB973D7}" dt="2024-12-19T15:31:23.267" v="686" actId="478"/>
          <ac:spMkLst>
            <pc:docMk/>
            <pc:sldMk cId="3671171049" sldId="300"/>
            <ac:spMk id="10" creationId="{E00842E4-50BC-7CC3-9CEB-FAF6AD4B36BB}"/>
          </ac:spMkLst>
        </pc:spChg>
        <pc:spChg chg="add del mod">
          <ac:chgData name="Tayna Santana" userId="2e8640c8-4dde-41a4-9214-ff695dac0678" providerId="ADAL" clId="{AB495852-4177-46E1-BA4E-06FBCFB973D7}" dt="2024-12-19T15:45:52.665" v="792" actId="478"/>
          <ac:spMkLst>
            <pc:docMk/>
            <pc:sldMk cId="3671171049" sldId="300"/>
            <ac:spMk id="11" creationId="{989D3DDC-2CCF-730E-017B-A58399687D0D}"/>
          </ac:spMkLst>
        </pc:spChg>
        <pc:spChg chg="add del mod">
          <ac:chgData name="Tayna Santana" userId="2e8640c8-4dde-41a4-9214-ff695dac0678" providerId="ADAL" clId="{AB495852-4177-46E1-BA4E-06FBCFB973D7}" dt="2024-12-19T15:52:14.049" v="856" actId="478"/>
          <ac:spMkLst>
            <pc:docMk/>
            <pc:sldMk cId="3671171049" sldId="300"/>
            <ac:spMk id="12" creationId="{28062F01-2471-8FA7-3E69-289C4329839C}"/>
          </ac:spMkLst>
        </pc:spChg>
      </pc:sldChg>
      <pc:sldChg chg="addSp modSp new mod">
        <pc:chgData name="Tayna Santana" userId="2e8640c8-4dde-41a4-9214-ff695dac0678" providerId="ADAL" clId="{AB495852-4177-46E1-BA4E-06FBCFB973D7}" dt="2024-12-19T16:43:42.165" v="1348" actId="1076"/>
        <pc:sldMkLst>
          <pc:docMk/>
          <pc:sldMk cId="1378938116" sldId="301"/>
        </pc:sldMkLst>
        <pc:spChg chg="mod">
          <ac:chgData name="Tayna Santana" userId="2e8640c8-4dde-41a4-9214-ff695dac0678" providerId="ADAL" clId="{AB495852-4177-46E1-BA4E-06FBCFB973D7}" dt="2024-12-19T16:43:32.221" v="1346" actId="1076"/>
          <ac:spMkLst>
            <pc:docMk/>
            <pc:sldMk cId="1378938116" sldId="301"/>
            <ac:spMk id="2" creationId="{FB2A1012-6B13-018E-B530-6C3EF4CB82EE}"/>
          </ac:spMkLst>
        </pc:spChg>
        <pc:spChg chg="add mod">
          <ac:chgData name="Tayna Santana" userId="2e8640c8-4dde-41a4-9214-ff695dac0678" providerId="ADAL" clId="{AB495852-4177-46E1-BA4E-06FBCFB973D7}" dt="2024-12-19T16:43:36.779" v="1347" actId="1076"/>
          <ac:spMkLst>
            <pc:docMk/>
            <pc:sldMk cId="1378938116" sldId="301"/>
            <ac:spMk id="3" creationId="{899808BB-672C-98D4-B1F9-C89D7D483C65}"/>
          </ac:spMkLst>
        </pc:spChg>
        <pc:spChg chg="add mod">
          <ac:chgData name="Tayna Santana" userId="2e8640c8-4dde-41a4-9214-ff695dac0678" providerId="ADAL" clId="{AB495852-4177-46E1-BA4E-06FBCFB973D7}" dt="2024-12-19T16:43:42.165" v="1348" actId="1076"/>
          <ac:spMkLst>
            <pc:docMk/>
            <pc:sldMk cId="1378938116" sldId="301"/>
            <ac:spMk id="5" creationId="{5A12B8FD-70A0-58DB-AF24-FCB26024D8C6}"/>
          </ac:spMkLst>
        </pc:spChg>
      </pc:sldChg>
      <pc:sldChg chg="addSp modSp new mod">
        <pc:chgData name="Tayna Santana" userId="2e8640c8-4dde-41a4-9214-ff695dac0678" providerId="ADAL" clId="{AB495852-4177-46E1-BA4E-06FBCFB973D7}" dt="2024-12-19T17:04:06.562" v="1446" actId="20577"/>
        <pc:sldMkLst>
          <pc:docMk/>
          <pc:sldMk cId="2133039151" sldId="302"/>
        </pc:sldMkLst>
        <pc:spChg chg="mod">
          <ac:chgData name="Tayna Santana" userId="2e8640c8-4dde-41a4-9214-ff695dac0678" providerId="ADAL" clId="{AB495852-4177-46E1-BA4E-06FBCFB973D7}" dt="2024-12-19T16:45:16.917" v="1353" actId="1076"/>
          <ac:spMkLst>
            <pc:docMk/>
            <pc:sldMk cId="2133039151" sldId="302"/>
            <ac:spMk id="2" creationId="{21CAE41F-C498-00D0-CF6B-1AD5FDFBF7D4}"/>
          </ac:spMkLst>
        </pc:spChg>
        <pc:spChg chg="add mod">
          <ac:chgData name="Tayna Santana" userId="2e8640c8-4dde-41a4-9214-ff695dac0678" providerId="ADAL" clId="{AB495852-4177-46E1-BA4E-06FBCFB973D7}" dt="2024-12-19T16:46:43.235" v="1366" actId="20577"/>
          <ac:spMkLst>
            <pc:docMk/>
            <pc:sldMk cId="2133039151" sldId="302"/>
            <ac:spMk id="3" creationId="{92AC05D3-298E-58D3-06E9-B6E31F15B27F}"/>
          </ac:spMkLst>
        </pc:spChg>
        <pc:spChg chg="add mod">
          <ac:chgData name="Tayna Santana" userId="2e8640c8-4dde-41a4-9214-ff695dac0678" providerId="ADAL" clId="{AB495852-4177-46E1-BA4E-06FBCFB973D7}" dt="2024-12-19T17:04:06.562" v="1446" actId="20577"/>
          <ac:spMkLst>
            <pc:docMk/>
            <pc:sldMk cId="2133039151" sldId="302"/>
            <ac:spMk id="4" creationId="{0676B97D-262E-FB89-209E-D7672A4FCB3F}"/>
          </ac:spMkLst>
        </pc:spChg>
      </pc:sldChg>
      <pc:sldChg chg="addSp modSp new mod">
        <pc:chgData name="Tayna Santana" userId="2e8640c8-4dde-41a4-9214-ff695dac0678" providerId="ADAL" clId="{AB495852-4177-46E1-BA4E-06FBCFB973D7}" dt="2024-12-19T16:55:45.475" v="1435" actId="1076"/>
        <pc:sldMkLst>
          <pc:docMk/>
          <pc:sldMk cId="1244176522" sldId="303"/>
        </pc:sldMkLst>
        <pc:spChg chg="mod">
          <ac:chgData name="Tayna Santana" userId="2e8640c8-4dde-41a4-9214-ff695dac0678" providerId="ADAL" clId="{AB495852-4177-46E1-BA4E-06FBCFB973D7}" dt="2024-12-19T16:55:16.507" v="1430" actId="1076"/>
          <ac:spMkLst>
            <pc:docMk/>
            <pc:sldMk cId="1244176522" sldId="303"/>
            <ac:spMk id="2" creationId="{BFF5492B-B35C-48D3-F161-DA72281E803A}"/>
          </ac:spMkLst>
        </pc:spChg>
        <pc:picChg chg="add mod">
          <ac:chgData name="Tayna Santana" userId="2e8640c8-4dde-41a4-9214-ff695dac0678" providerId="ADAL" clId="{AB495852-4177-46E1-BA4E-06FBCFB973D7}" dt="2024-12-19T16:55:45.475" v="1435" actId="1076"/>
          <ac:picMkLst>
            <pc:docMk/>
            <pc:sldMk cId="1244176522" sldId="303"/>
            <ac:picMk id="4" creationId="{DD4F66A9-02AB-D310-3DD4-A2AC9104301C}"/>
          </ac:picMkLst>
        </pc:picChg>
      </pc:sldChg>
      <pc:sldChg chg="addSp modSp new mod">
        <pc:chgData name="Tayna Santana" userId="2e8640c8-4dde-41a4-9214-ff695dac0678" providerId="ADAL" clId="{AB495852-4177-46E1-BA4E-06FBCFB973D7}" dt="2024-12-19T19:35:40.328" v="1466" actId="20577"/>
        <pc:sldMkLst>
          <pc:docMk/>
          <pc:sldMk cId="3465792732" sldId="304"/>
        </pc:sldMkLst>
        <pc:spChg chg="mod">
          <ac:chgData name="Tayna Santana" userId="2e8640c8-4dde-41a4-9214-ff695dac0678" providerId="ADAL" clId="{AB495852-4177-46E1-BA4E-06FBCFB973D7}" dt="2024-12-19T19:33:35.235" v="1451"/>
          <ac:spMkLst>
            <pc:docMk/>
            <pc:sldMk cId="3465792732" sldId="304"/>
            <ac:spMk id="2" creationId="{EF78F737-1B69-1AFA-8D5B-76704BFFEDC7}"/>
          </ac:spMkLst>
        </pc:spChg>
        <pc:spChg chg="add mod">
          <ac:chgData name="Tayna Santana" userId="2e8640c8-4dde-41a4-9214-ff695dac0678" providerId="ADAL" clId="{AB495852-4177-46E1-BA4E-06FBCFB973D7}" dt="2024-12-19T19:35:40.328" v="1466" actId="20577"/>
          <ac:spMkLst>
            <pc:docMk/>
            <pc:sldMk cId="3465792732" sldId="304"/>
            <ac:spMk id="3" creationId="{DB79D76E-0124-183C-0FCE-AEF3E5A17312}"/>
          </ac:spMkLst>
        </pc:spChg>
        <pc:spChg chg="add mod">
          <ac:chgData name="Tayna Santana" userId="2e8640c8-4dde-41a4-9214-ff695dac0678" providerId="ADAL" clId="{AB495852-4177-46E1-BA4E-06FBCFB973D7}" dt="2024-12-19T19:33:13.882" v="1449"/>
          <ac:spMkLst>
            <pc:docMk/>
            <pc:sldMk cId="3465792732" sldId="304"/>
            <ac:spMk id="4" creationId="{CCB56FB4-69C7-E426-C4CC-82FF1628BEC0}"/>
          </ac:spMkLst>
        </pc:spChg>
      </pc:sldChg>
      <pc:sldMasterChg chg="delSldLayout">
        <pc:chgData name="Tayna Santana" userId="2e8640c8-4dde-41a4-9214-ff695dac0678" providerId="ADAL" clId="{AB495852-4177-46E1-BA4E-06FBCFB973D7}" dt="2024-12-19T13:02:29.933" v="166" actId="2696"/>
        <pc:sldMasterMkLst>
          <pc:docMk/>
          <pc:sldMasterMk cId="0" sldId="2147483672"/>
        </pc:sldMasterMkLst>
        <pc:sldLayoutChg chg="del">
          <pc:chgData name="Tayna Santana" userId="2e8640c8-4dde-41a4-9214-ff695dac0678" providerId="ADAL" clId="{AB495852-4177-46E1-BA4E-06FBCFB973D7}" dt="2024-12-19T13:02:29.933" v="166" actId="2696"/>
          <pc:sldLayoutMkLst>
            <pc:docMk/>
            <pc:sldMasterMk cId="0" sldId="2147483672"/>
            <pc:sldLayoutMk cId="0" sldId="2147483659"/>
          </pc:sldLayoutMkLst>
        </pc:sldLayoutChg>
      </pc:sldMasterChg>
    </pc:docChg>
  </pc:docChgLst>
  <pc:docChgLst>
    <pc:chgData name="jannderson.oliveira@discente.ufg.br" userId="S::urn:spo:guest#jannderson.oliveira@discente.ufg.br::" providerId="AD" clId="Web-{CD6CD27C-D62E-E52D-3ACD-070425DCC43E}"/>
    <pc:docChg chg="modSld">
      <pc:chgData name="jannderson.oliveira@discente.ufg.br" userId="S::urn:spo:guest#jannderson.oliveira@discente.ufg.br::" providerId="AD" clId="Web-{CD6CD27C-D62E-E52D-3ACD-070425DCC43E}" dt="2024-12-20T09:02:03.548" v="26" actId="14100"/>
      <pc:docMkLst>
        <pc:docMk/>
      </pc:docMkLst>
      <pc:sldChg chg="modSp">
        <pc:chgData name="jannderson.oliveira@discente.ufg.br" userId="S::urn:spo:guest#jannderson.oliveira@discente.ufg.br::" providerId="AD" clId="Web-{CD6CD27C-D62E-E52D-3ACD-070425DCC43E}" dt="2024-12-20T08:53:24.422" v="0" actId="1076"/>
        <pc:sldMkLst>
          <pc:docMk/>
          <pc:sldMk cId="114059142" sldId="305"/>
        </pc:sldMkLst>
        <pc:spChg chg="mod">
          <ac:chgData name="jannderson.oliveira@discente.ufg.br" userId="S::urn:spo:guest#jannderson.oliveira@discente.ufg.br::" providerId="AD" clId="Web-{CD6CD27C-D62E-E52D-3ACD-070425DCC43E}" dt="2024-12-20T08:53:24.422" v="0" actId="1076"/>
          <ac:spMkLst>
            <pc:docMk/>
            <pc:sldMk cId="114059142" sldId="305"/>
            <ac:spMk id="3" creationId="{DB79D76E-0124-183C-0FCE-AEF3E5A17312}"/>
          </ac:spMkLst>
        </pc:spChg>
      </pc:sldChg>
      <pc:sldChg chg="addSp modSp">
        <pc:chgData name="jannderson.oliveira@discente.ufg.br" userId="S::urn:spo:guest#jannderson.oliveira@discente.ufg.br::" providerId="AD" clId="Web-{CD6CD27C-D62E-E52D-3ACD-070425DCC43E}" dt="2024-12-20T09:02:03.548" v="26" actId="14100"/>
        <pc:sldMkLst>
          <pc:docMk/>
          <pc:sldMk cId="3967597835" sldId="310"/>
        </pc:sldMkLst>
        <pc:spChg chg="mod">
          <ac:chgData name="jannderson.oliveira@discente.ufg.br" userId="S::urn:spo:guest#jannderson.oliveira@discente.ufg.br::" providerId="AD" clId="Web-{CD6CD27C-D62E-E52D-3ACD-070425DCC43E}" dt="2024-12-20T09:02:03.548" v="26" actId="14100"/>
          <ac:spMkLst>
            <pc:docMk/>
            <pc:sldMk cId="3967597835" sldId="310"/>
            <ac:spMk id="3" creationId="{DB79D76E-0124-183C-0FCE-AEF3E5A17312}"/>
          </ac:spMkLst>
        </pc:spChg>
        <pc:picChg chg="add mod">
          <ac:chgData name="jannderson.oliveira@discente.ufg.br" userId="S::urn:spo:guest#jannderson.oliveira@discente.ufg.br::" providerId="AD" clId="Web-{CD6CD27C-D62E-E52D-3ACD-070425DCC43E}" dt="2024-12-20T09:01:34.922" v="5" actId="1076"/>
          <ac:picMkLst>
            <pc:docMk/>
            <pc:sldMk cId="3967597835" sldId="310"/>
            <ac:picMk id="4" creationId="{84473A0D-BAA1-18B7-E749-9D7ACCE0BE32}"/>
          </ac:picMkLst>
        </pc:picChg>
      </pc:sldChg>
    </pc:docChg>
  </pc:docChgLst>
  <pc:docChgLst>
    <pc:chgData name="jannderson.oliveira@discente.ufg.br" userId="S::urn:spo:guest#jannderson.oliveira@discente.ufg.br::" providerId="AD" clId="Web-{33784B07-6747-8C38-A37C-07D72AEECA73}"/>
    <pc:docChg chg="modSld">
      <pc:chgData name="jannderson.oliveira@discente.ufg.br" userId="S::urn:spo:guest#jannderson.oliveira@discente.ufg.br::" providerId="AD" clId="Web-{33784B07-6747-8C38-A37C-07D72AEECA73}" dt="2024-12-20T11:30:58.206" v="50" actId="20577"/>
      <pc:docMkLst>
        <pc:docMk/>
      </pc:docMkLst>
      <pc:sldChg chg="modSp">
        <pc:chgData name="jannderson.oliveira@discente.ufg.br" userId="S::urn:spo:guest#jannderson.oliveira@discente.ufg.br::" providerId="AD" clId="Web-{33784B07-6747-8C38-A37C-07D72AEECA73}" dt="2024-12-20T11:28:39.843" v="8" actId="20577"/>
        <pc:sldMkLst>
          <pc:docMk/>
          <pc:sldMk cId="0" sldId="262"/>
        </pc:sldMkLst>
        <pc:spChg chg="mod">
          <ac:chgData name="jannderson.oliveira@discente.ufg.br" userId="S::urn:spo:guest#jannderson.oliveira@discente.ufg.br::" providerId="AD" clId="Web-{33784B07-6747-8C38-A37C-07D72AEECA73}" dt="2024-12-20T11:28:39.843" v="8" actId="20577"/>
          <ac:spMkLst>
            <pc:docMk/>
            <pc:sldMk cId="0" sldId="262"/>
            <ac:spMk id="886" creationId="{00000000-0000-0000-0000-000000000000}"/>
          </ac:spMkLst>
        </pc:spChg>
      </pc:sldChg>
      <pc:sldChg chg="modSp">
        <pc:chgData name="jannderson.oliveira@discente.ufg.br" userId="S::urn:spo:guest#jannderson.oliveira@discente.ufg.br::" providerId="AD" clId="Web-{33784B07-6747-8C38-A37C-07D72AEECA73}" dt="2024-12-20T11:29:33.376" v="13" actId="20577"/>
        <pc:sldMkLst>
          <pc:docMk/>
          <pc:sldMk cId="3706756599" sldId="299"/>
        </pc:sldMkLst>
        <pc:spChg chg="mod">
          <ac:chgData name="jannderson.oliveira@discente.ufg.br" userId="S::urn:spo:guest#jannderson.oliveira@discente.ufg.br::" providerId="AD" clId="Web-{33784B07-6747-8C38-A37C-07D72AEECA73}" dt="2024-12-20T11:29:33.376" v="13" actId="20577"/>
          <ac:spMkLst>
            <pc:docMk/>
            <pc:sldMk cId="3706756599" sldId="299"/>
            <ac:spMk id="12" creationId="{6F761806-0348-5DB8-28B8-91645565FC22}"/>
          </ac:spMkLst>
        </pc:spChg>
      </pc:sldChg>
      <pc:sldChg chg="modSp">
        <pc:chgData name="jannderson.oliveira@discente.ufg.br" userId="S::urn:spo:guest#jannderson.oliveira@discente.ufg.br::" providerId="AD" clId="Web-{33784B07-6747-8C38-A37C-07D72AEECA73}" dt="2024-12-20T11:30:33.362" v="46" actId="20577"/>
        <pc:sldMkLst>
          <pc:docMk/>
          <pc:sldMk cId="1378938116" sldId="301"/>
        </pc:sldMkLst>
        <pc:spChg chg="mod">
          <ac:chgData name="jannderson.oliveira@discente.ufg.br" userId="S::urn:spo:guest#jannderson.oliveira@discente.ufg.br::" providerId="AD" clId="Web-{33784B07-6747-8C38-A37C-07D72AEECA73}" dt="2024-12-20T11:30:04.221" v="22" actId="1076"/>
          <ac:spMkLst>
            <pc:docMk/>
            <pc:sldMk cId="1378938116" sldId="301"/>
            <ac:spMk id="3" creationId="{899808BB-672C-98D4-B1F9-C89D7D483C65}"/>
          </ac:spMkLst>
        </pc:spChg>
        <pc:spChg chg="mod">
          <ac:chgData name="jannderson.oliveira@discente.ufg.br" userId="S::urn:spo:guest#jannderson.oliveira@discente.ufg.br::" providerId="AD" clId="Web-{33784B07-6747-8C38-A37C-07D72AEECA73}" dt="2024-12-20T11:30:33.362" v="46" actId="20577"/>
          <ac:spMkLst>
            <pc:docMk/>
            <pc:sldMk cId="1378938116" sldId="301"/>
            <ac:spMk id="5" creationId="{5A12B8FD-70A0-58DB-AF24-FCB26024D8C6}"/>
          </ac:spMkLst>
        </pc:spChg>
      </pc:sldChg>
      <pc:sldChg chg="modSp">
        <pc:chgData name="jannderson.oliveira@discente.ufg.br" userId="S::urn:spo:guest#jannderson.oliveira@discente.ufg.br::" providerId="AD" clId="Web-{33784B07-6747-8C38-A37C-07D72AEECA73}" dt="2024-12-20T11:30:58.206" v="50" actId="20577"/>
        <pc:sldMkLst>
          <pc:docMk/>
          <pc:sldMk cId="114059142" sldId="305"/>
        </pc:sldMkLst>
        <pc:spChg chg="mod">
          <ac:chgData name="jannderson.oliveira@discente.ufg.br" userId="S::urn:spo:guest#jannderson.oliveira@discente.ufg.br::" providerId="AD" clId="Web-{33784B07-6747-8C38-A37C-07D72AEECA73}" dt="2024-12-20T11:30:58.206" v="50" actId="20577"/>
          <ac:spMkLst>
            <pc:docMk/>
            <pc:sldMk cId="114059142" sldId="305"/>
            <ac:spMk id="3" creationId="{DB79D76E-0124-183C-0FCE-AEF3E5A17312}"/>
          </ac:spMkLst>
        </pc:spChg>
      </pc:sldChg>
    </pc:docChg>
  </pc:docChgLst>
  <pc:docChgLst>
    <pc:chgData name="jannderson.oliveira@discente.ufg.br" userId="S::urn:spo:guest#jannderson.oliveira@discente.ufg.br::" providerId="AD" clId="Web-{EA77ACD0-A6EC-09F9-F23A-15DDD09770EC}"/>
    <pc:docChg chg="addSld modSld sldOrd">
      <pc:chgData name="jannderson.oliveira@discente.ufg.br" userId="S::urn:spo:guest#jannderson.oliveira@discente.ufg.br::" providerId="AD" clId="Web-{EA77ACD0-A6EC-09F9-F23A-15DDD09770EC}" dt="2024-12-19T22:39:48.691" v="116" actId="20577"/>
      <pc:docMkLst>
        <pc:docMk/>
      </pc:docMkLst>
      <pc:sldChg chg="modSp">
        <pc:chgData name="jannderson.oliveira@discente.ufg.br" userId="S::urn:spo:guest#jannderson.oliveira@discente.ufg.br::" providerId="AD" clId="Web-{EA77ACD0-A6EC-09F9-F23A-15DDD09770EC}" dt="2024-12-19T22:14:24.327" v="9" actId="20577"/>
        <pc:sldMkLst>
          <pc:docMk/>
          <pc:sldMk cId="3706756599" sldId="299"/>
        </pc:sldMkLst>
        <pc:spChg chg="mod">
          <ac:chgData name="jannderson.oliveira@discente.ufg.br" userId="S::urn:spo:guest#jannderson.oliveira@discente.ufg.br::" providerId="AD" clId="Web-{EA77ACD0-A6EC-09F9-F23A-15DDD09770EC}" dt="2024-12-19T22:14:24.327" v="9" actId="20577"/>
          <ac:spMkLst>
            <pc:docMk/>
            <pc:sldMk cId="3706756599" sldId="299"/>
            <ac:spMk id="12" creationId="{6F761806-0348-5DB8-28B8-91645565FC22}"/>
          </ac:spMkLst>
        </pc:spChg>
      </pc:sldChg>
      <pc:sldChg chg="modSp add ord replId">
        <pc:chgData name="jannderson.oliveira@discente.ufg.br" userId="S::urn:spo:guest#jannderson.oliveira@discente.ufg.br::" providerId="AD" clId="Web-{EA77ACD0-A6EC-09F9-F23A-15DDD09770EC}" dt="2024-12-19T22:39:02.517" v="96" actId="20577"/>
        <pc:sldMkLst>
          <pc:docMk/>
          <pc:sldMk cId="114059142" sldId="305"/>
        </pc:sldMkLst>
        <pc:spChg chg="mod">
          <ac:chgData name="jannderson.oliveira@discente.ufg.br" userId="S::urn:spo:guest#jannderson.oliveira@discente.ufg.br::" providerId="AD" clId="Web-{EA77ACD0-A6EC-09F9-F23A-15DDD09770EC}" dt="2024-12-19T22:37:13.795" v="20" actId="20577"/>
          <ac:spMkLst>
            <pc:docMk/>
            <pc:sldMk cId="114059142" sldId="305"/>
            <ac:spMk id="2" creationId="{EF78F737-1B69-1AFA-8D5B-76704BFFEDC7}"/>
          </ac:spMkLst>
        </pc:spChg>
        <pc:spChg chg="mod">
          <ac:chgData name="jannderson.oliveira@discente.ufg.br" userId="S::urn:spo:guest#jannderson.oliveira@discente.ufg.br::" providerId="AD" clId="Web-{EA77ACD0-A6EC-09F9-F23A-15DDD09770EC}" dt="2024-12-19T22:39:02.517" v="96" actId="20577"/>
          <ac:spMkLst>
            <pc:docMk/>
            <pc:sldMk cId="114059142" sldId="305"/>
            <ac:spMk id="3" creationId="{DB79D76E-0124-183C-0FCE-AEF3E5A17312}"/>
          </ac:spMkLst>
        </pc:spChg>
      </pc:sldChg>
      <pc:sldChg chg="modSp add replId">
        <pc:chgData name="jannderson.oliveira@discente.ufg.br" userId="S::urn:spo:guest#jannderson.oliveira@discente.ufg.br::" providerId="AD" clId="Web-{EA77ACD0-A6EC-09F9-F23A-15DDD09770EC}" dt="2024-12-19T22:37:23.545" v="29" actId="20577"/>
        <pc:sldMkLst>
          <pc:docMk/>
          <pc:sldMk cId="938363182" sldId="306"/>
        </pc:sldMkLst>
        <pc:spChg chg="mod">
          <ac:chgData name="jannderson.oliveira@discente.ufg.br" userId="S::urn:spo:guest#jannderson.oliveira@discente.ufg.br::" providerId="AD" clId="Web-{EA77ACD0-A6EC-09F9-F23A-15DDD09770EC}" dt="2024-12-19T22:37:23.545" v="29" actId="20577"/>
          <ac:spMkLst>
            <pc:docMk/>
            <pc:sldMk cId="938363182" sldId="306"/>
            <ac:spMk id="2" creationId="{EF78F737-1B69-1AFA-8D5B-76704BFFEDC7}"/>
          </ac:spMkLst>
        </pc:spChg>
      </pc:sldChg>
      <pc:sldChg chg="modSp add replId">
        <pc:chgData name="jannderson.oliveira@discente.ufg.br" userId="S::urn:spo:guest#jannderson.oliveira@discente.ufg.br::" providerId="AD" clId="Web-{EA77ACD0-A6EC-09F9-F23A-15DDD09770EC}" dt="2024-12-19T22:39:14.283" v="100" actId="20577"/>
        <pc:sldMkLst>
          <pc:docMk/>
          <pc:sldMk cId="3114094548" sldId="307"/>
        </pc:sldMkLst>
        <pc:spChg chg="mod">
          <ac:chgData name="jannderson.oliveira@discente.ufg.br" userId="S::urn:spo:guest#jannderson.oliveira@discente.ufg.br::" providerId="AD" clId="Web-{EA77ACD0-A6EC-09F9-F23A-15DDD09770EC}" dt="2024-12-19T22:39:14.283" v="100" actId="20577"/>
          <ac:spMkLst>
            <pc:docMk/>
            <pc:sldMk cId="3114094548" sldId="307"/>
            <ac:spMk id="3" creationId="{DB79D76E-0124-183C-0FCE-AEF3E5A17312}"/>
          </ac:spMkLst>
        </pc:spChg>
      </pc:sldChg>
      <pc:sldChg chg="modSp add replId">
        <pc:chgData name="jannderson.oliveira@discente.ufg.br" userId="S::urn:spo:guest#jannderson.oliveira@discente.ufg.br::" providerId="AD" clId="Web-{EA77ACD0-A6EC-09F9-F23A-15DDD09770EC}" dt="2024-12-19T22:39:22.955" v="103" actId="20577"/>
        <pc:sldMkLst>
          <pc:docMk/>
          <pc:sldMk cId="1156581295" sldId="308"/>
        </pc:sldMkLst>
        <pc:spChg chg="mod">
          <ac:chgData name="jannderson.oliveira@discente.ufg.br" userId="S::urn:spo:guest#jannderson.oliveira@discente.ufg.br::" providerId="AD" clId="Web-{EA77ACD0-A6EC-09F9-F23A-15DDD09770EC}" dt="2024-12-19T22:39:22.955" v="103" actId="20577"/>
          <ac:spMkLst>
            <pc:docMk/>
            <pc:sldMk cId="1156581295" sldId="308"/>
            <ac:spMk id="3" creationId="{DB79D76E-0124-183C-0FCE-AEF3E5A17312}"/>
          </ac:spMkLst>
        </pc:spChg>
      </pc:sldChg>
      <pc:sldChg chg="modSp add replId">
        <pc:chgData name="jannderson.oliveira@discente.ufg.br" userId="S::urn:spo:guest#jannderson.oliveira@discente.ufg.br::" providerId="AD" clId="Web-{EA77ACD0-A6EC-09F9-F23A-15DDD09770EC}" dt="2024-12-19T22:39:30.174" v="105" actId="20577"/>
        <pc:sldMkLst>
          <pc:docMk/>
          <pc:sldMk cId="1515532103" sldId="309"/>
        </pc:sldMkLst>
        <pc:spChg chg="mod">
          <ac:chgData name="jannderson.oliveira@discente.ufg.br" userId="S::urn:spo:guest#jannderson.oliveira@discente.ufg.br::" providerId="AD" clId="Web-{EA77ACD0-A6EC-09F9-F23A-15DDD09770EC}" dt="2024-12-19T22:39:30.174" v="105" actId="20577"/>
          <ac:spMkLst>
            <pc:docMk/>
            <pc:sldMk cId="1515532103" sldId="309"/>
            <ac:spMk id="3" creationId="{DB79D76E-0124-183C-0FCE-AEF3E5A17312}"/>
          </ac:spMkLst>
        </pc:spChg>
      </pc:sldChg>
      <pc:sldChg chg="modSp add replId">
        <pc:chgData name="jannderson.oliveira@discente.ufg.br" userId="S::urn:spo:guest#jannderson.oliveira@discente.ufg.br::" providerId="AD" clId="Web-{EA77ACD0-A6EC-09F9-F23A-15DDD09770EC}" dt="2024-12-19T22:39:48.691" v="116" actId="20577"/>
        <pc:sldMkLst>
          <pc:docMk/>
          <pc:sldMk cId="3967597835" sldId="310"/>
        </pc:sldMkLst>
        <pc:spChg chg="mod">
          <ac:chgData name="jannderson.oliveira@discente.ufg.br" userId="S::urn:spo:guest#jannderson.oliveira@discente.ufg.br::" providerId="AD" clId="Web-{EA77ACD0-A6EC-09F9-F23A-15DDD09770EC}" dt="2024-12-19T22:39:48.691" v="116" actId="20577"/>
          <ac:spMkLst>
            <pc:docMk/>
            <pc:sldMk cId="3967597835" sldId="310"/>
            <ac:spMk id="3" creationId="{DB79D76E-0124-183C-0FCE-AEF3E5A17312}"/>
          </ac:spMkLst>
        </pc:spChg>
      </pc:sldChg>
    </pc:docChg>
  </pc:docChgLst>
  <pc:docChgLst>
    <pc:chgData name="jannderson.oliveira@discente.ufg.br" userId="S::urn:spo:guest#jannderson.oliveira@discente.ufg.br::" providerId="AD" clId="Web-{F1DFA7BD-45E2-042A-767E-68747348AC5C}"/>
    <pc:docChg chg="addSld delSld modSld sldOrd">
      <pc:chgData name="jannderson.oliveira@discente.ufg.br" userId="S::urn:spo:guest#jannderson.oliveira@discente.ufg.br::" providerId="AD" clId="Web-{F1DFA7BD-45E2-042A-767E-68747348AC5C}" dt="2024-12-20T21:51:12.918" v="90"/>
      <pc:docMkLst>
        <pc:docMk/>
      </pc:docMkLst>
      <pc:sldChg chg="ord">
        <pc:chgData name="jannderson.oliveira@discente.ufg.br" userId="S::urn:spo:guest#jannderson.oliveira@discente.ufg.br::" providerId="AD" clId="Web-{F1DFA7BD-45E2-042A-767E-68747348AC5C}" dt="2024-12-20T20:54:15.911" v="0"/>
        <pc:sldMkLst>
          <pc:docMk/>
          <pc:sldMk cId="1244176522" sldId="303"/>
        </pc:sldMkLst>
      </pc:sldChg>
      <pc:sldChg chg="ord">
        <pc:chgData name="jannderson.oliveira@discente.ufg.br" userId="S::urn:spo:guest#jannderson.oliveira@discente.ufg.br::" providerId="AD" clId="Web-{F1DFA7BD-45E2-042A-767E-68747348AC5C}" dt="2024-12-20T21:51:12.918" v="90"/>
        <pc:sldMkLst>
          <pc:docMk/>
          <pc:sldMk cId="3465792732" sldId="304"/>
        </pc:sldMkLst>
      </pc:sldChg>
      <pc:sldChg chg="modSp del">
        <pc:chgData name="jannderson.oliveira@discente.ufg.br" userId="S::urn:spo:guest#jannderson.oliveira@discente.ufg.br::" providerId="AD" clId="Web-{F1DFA7BD-45E2-042A-767E-68747348AC5C}" dt="2024-12-20T21:19:26.962" v="13"/>
        <pc:sldMkLst>
          <pc:docMk/>
          <pc:sldMk cId="114059142" sldId="305"/>
        </pc:sldMkLst>
        <pc:spChg chg="mod">
          <ac:chgData name="jannderson.oliveira@discente.ufg.br" userId="S::urn:spo:guest#jannderson.oliveira@discente.ufg.br::" providerId="AD" clId="Web-{F1DFA7BD-45E2-042A-767E-68747348AC5C}" dt="2024-12-20T20:55:06.434" v="12" actId="20577"/>
          <ac:spMkLst>
            <pc:docMk/>
            <pc:sldMk cId="114059142" sldId="305"/>
            <ac:spMk id="2" creationId="{EF78F737-1B69-1AFA-8D5B-76704BFFEDC7}"/>
          </ac:spMkLst>
        </pc:spChg>
      </pc:sldChg>
      <pc:sldChg chg="delSp modSp del">
        <pc:chgData name="jannderson.oliveira@discente.ufg.br" userId="S::urn:spo:guest#jannderson.oliveira@discente.ufg.br::" providerId="AD" clId="Web-{F1DFA7BD-45E2-042A-767E-68747348AC5C}" dt="2024-12-20T21:49:10.887" v="88"/>
        <pc:sldMkLst>
          <pc:docMk/>
          <pc:sldMk cId="938363182" sldId="306"/>
        </pc:sldMkLst>
        <pc:spChg chg="del mod">
          <ac:chgData name="jannderson.oliveira@discente.ufg.br" userId="S::urn:spo:guest#jannderson.oliveira@discente.ufg.br::" providerId="AD" clId="Web-{F1DFA7BD-45E2-042A-767E-68747348AC5C}" dt="2024-12-20T20:54:56.543" v="4"/>
          <ac:spMkLst>
            <pc:docMk/>
            <pc:sldMk cId="938363182" sldId="306"/>
            <ac:spMk id="3" creationId="{DB79D76E-0124-183C-0FCE-AEF3E5A17312}"/>
          </ac:spMkLst>
        </pc:spChg>
      </pc:sldChg>
      <pc:sldChg chg="modSp">
        <pc:chgData name="jannderson.oliveira@discente.ufg.br" userId="S::urn:spo:guest#jannderson.oliveira@discente.ufg.br::" providerId="AD" clId="Web-{F1DFA7BD-45E2-042A-767E-68747348AC5C}" dt="2024-12-20T21:22:26.156" v="42" actId="20577"/>
        <pc:sldMkLst>
          <pc:docMk/>
          <pc:sldMk cId="3114094548" sldId="307"/>
        </pc:sldMkLst>
        <pc:spChg chg="mod">
          <ac:chgData name="jannderson.oliveira@discente.ufg.br" userId="S::urn:spo:guest#jannderson.oliveira@discente.ufg.br::" providerId="AD" clId="Web-{F1DFA7BD-45E2-042A-767E-68747348AC5C}" dt="2024-12-20T21:22:26.156" v="42" actId="20577"/>
          <ac:spMkLst>
            <pc:docMk/>
            <pc:sldMk cId="3114094548" sldId="307"/>
            <ac:spMk id="3" creationId="{DB79D76E-0124-183C-0FCE-AEF3E5A17312}"/>
          </ac:spMkLst>
        </pc:spChg>
      </pc:sldChg>
      <pc:sldChg chg="addSp delSp modSp">
        <pc:chgData name="jannderson.oliveira@discente.ufg.br" userId="S::urn:spo:guest#jannderson.oliveira@discente.ufg.br::" providerId="AD" clId="Web-{F1DFA7BD-45E2-042A-767E-68747348AC5C}" dt="2024-12-20T21:44:13.666" v="49"/>
        <pc:sldMkLst>
          <pc:docMk/>
          <pc:sldMk cId="1156581295" sldId="308"/>
        </pc:sldMkLst>
        <pc:spChg chg="del mod">
          <ac:chgData name="jannderson.oliveira@discente.ufg.br" userId="S::urn:spo:guest#jannderson.oliveira@discente.ufg.br::" providerId="AD" clId="Web-{F1DFA7BD-45E2-042A-767E-68747348AC5C}" dt="2024-12-20T21:44:13.666" v="49"/>
          <ac:spMkLst>
            <pc:docMk/>
            <pc:sldMk cId="1156581295" sldId="308"/>
            <ac:spMk id="3" creationId="{DB79D76E-0124-183C-0FCE-AEF3E5A17312}"/>
          </ac:spMkLst>
        </pc:spChg>
        <pc:picChg chg="add mod">
          <ac:chgData name="jannderson.oliveira@discente.ufg.br" userId="S::urn:spo:guest#jannderson.oliveira@discente.ufg.br::" providerId="AD" clId="Web-{F1DFA7BD-45E2-042A-767E-68747348AC5C}" dt="2024-12-20T21:44:12.260" v="48" actId="14100"/>
          <ac:picMkLst>
            <pc:docMk/>
            <pc:sldMk cId="1156581295" sldId="308"/>
            <ac:picMk id="4" creationId="{94963FCA-6E12-60A9-071F-26A99E0E8A9B}"/>
          </ac:picMkLst>
        </pc:picChg>
      </pc:sldChg>
      <pc:sldChg chg="addSp modSp">
        <pc:chgData name="jannderson.oliveira@discente.ufg.br" userId="S::urn:spo:guest#jannderson.oliveira@discente.ufg.br::" providerId="AD" clId="Web-{F1DFA7BD-45E2-042A-767E-68747348AC5C}" dt="2024-12-20T21:46:22.011" v="66" actId="1076"/>
        <pc:sldMkLst>
          <pc:docMk/>
          <pc:sldMk cId="1515532103" sldId="309"/>
        </pc:sldMkLst>
        <pc:spChg chg="mod">
          <ac:chgData name="jannderson.oliveira@discente.ufg.br" userId="S::urn:spo:guest#jannderson.oliveira@discente.ufg.br::" providerId="AD" clId="Web-{F1DFA7BD-45E2-042A-767E-68747348AC5C}" dt="2024-12-20T21:46:16.089" v="63" actId="20577"/>
          <ac:spMkLst>
            <pc:docMk/>
            <pc:sldMk cId="1515532103" sldId="309"/>
            <ac:spMk id="3" creationId="{DB79D76E-0124-183C-0FCE-AEF3E5A17312}"/>
          </ac:spMkLst>
        </pc:spChg>
        <pc:picChg chg="add mod">
          <ac:chgData name="jannderson.oliveira@discente.ufg.br" userId="S::urn:spo:guest#jannderson.oliveira@discente.ufg.br::" providerId="AD" clId="Web-{F1DFA7BD-45E2-042A-767E-68747348AC5C}" dt="2024-12-20T21:46:22.011" v="66" actId="1076"/>
          <ac:picMkLst>
            <pc:docMk/>
            <pc:sldMk cId="1515532103" sldId="309"/>
            <ac:picMk id="4" creationId="{F03E2CFD-5C56-700C-582E-6AD6A6122B41}"/>
          </ac:picMkLst>
        </pc:picChg>
      </pc:sldChg>
      <pc:sldChg chg="addSp delSp modSp add replId">
        <pc:chgData name="jannderson.oliveira@discente.ufg.br" userId="S::urn:spo:guest#jannderson.oliveira@discente.ufg.br::" providerId="AD" clId="Web-{F1DFA7BD-45E2-042A-767E-68747348AC5C}" dt="2024-12-20T21:47:23.855" v="75" actId="1076"/>
        <pc:sldMkLst>
          <pc:docMk/>
          <pc:sldMk cId="592221327" sldId="311"/>
        </pc:sldMkLst>
        <pc:spChg chg="del mod">
          <ac:chgData name="jannderson.oliveira@discente.ufg.br" userId="S::urn:spo:guest#jannderson.oliveira@discente.ufg.br::" providerId="AD" clId="Web-{F1DFA7BD-45E2-042A-767E-68747348AC5C}" dt="2024-12-20T21:46:42.433" v="71"/>
          <ac:spMkLst>
            <pc:docMk/>
            <pc:sldMk cId="592221327" sldId="311"/>
            <ac:spMk id="3" creationId="{DB79D76E-0124-183C-0FCE-AEF3E5A17312}"/>
          </ac:spMkLst>
        </pc:spChg>
        <pc:picChg chg="del">
          <ac:chgData name="jannderson.oliveira@discente.ufg.br" userId="S::urn:spo:guest#jannderson.oliveira@discente.ufg.br::" providerId="AD" clId="Web-{F1DFA7BD-45E2-042A-767E-68747348AC5C}" dt="2024-12-20T21:46:28.573" v="68"/>
          <ac:picMkLst>
            <pc:docMk/>
            <pc:sldMk cId="592221327" sldId="311"/>
            <ac:picMk id="4" creationId="{F03E2CFD-5C56-700C-582E-6AD6A6122B41}"/>
          </ac:picMkLst>
        </pc:picChg>
        <pc:picChg chg="add mod">
          <ac:chgData name="jannderson.oliveira@discente.ufg.br" userId="S::urn:spo:guest#jannderson.oliveira@discente.ufg.br::" providerId="AD" clId="Web-{F1DFA7BD-45E2-042A-767E-68747348AC5C}" dt="2024-12-20T21:47:23.855" v="75" actId="1076"/>
          <ac:picMkLst>
            <pc:docMk/>
            <pc:sldMk cId="592221327" sldId="311"/>
            <ac:picMk id="5" creationId="{C1992540-2662-5A49-B203-7ECD6F2EB345}"/>
          </ac:picMkLst>
        </pc:picChg>
      </pc:sldChg>
      <pc:sldChg chg="add del replId">
        <pc:chgData name="jannderson.oliveira@discente.ufg.br" userId="S::urn:spo:guest#jannderson.oliveira@discente.ufg.br::" providerId="AD" clId="Web-{F1DFA7BD-45E2-042A-767E-68747348AC5C}" dt="2024-12-20T20:54:51.949" v="3"/>
        <pc:sldMkLst>
          <pc:docMk/>
          <pc:sldMk cId="2292729686" sldId="311"/>
        </pc:sldMkLst>
      </pc:sldChg>
      <pc:sldChg chg="addSp delSp modSp add replId">
        <pc:chgData name="jannderson.oliveira@discente.ufg.br" userId="S::urn:spo:guest#jannderson.oliveira@discente.ufg.br::" providerId="AD" clId="Web-{F1DFA7BD-45E2-042A-767E-68747348AC5C}" dt="2024-12-20T21:48:13.293" v="82" actId="1076"/>
        <pc:sldMkLst>
          <pc:docMk/>
          <pc:sldMk cId="1972058854" sldId="312"/>
        </pc:sldMkLst>
        <pc:picChg chg="add mod">
          <ac:chgData name="jannderson.oliveira@discente.ufg.br" userId="S::urn:spo:guest#jannderson.oliveira@discente.ufg.br::" providerId="AD" clId="Web-{F1DFA7BD-45E2-042A-767E-68747348AC5C}" dt="2024-12-20T21:48:13.293" v="82" actId="1076"/>
          <ac:picMkLst>
            <pc:docMk/>
            <pc:sldMk cId="1972058854" sldId="312"/>
            <ac:picMk id="3" creationId="{6BA603E7-373B-8B92-D1D0-ADC2C7311ACD}"/>
          </ac:picMkLst>
        </pc:picChg>
        <pc:picChg chg="del">
          <ac:chgData name="jannderson.oliveira@discente.ufg.br" userId="S::urn:spo:guest#jannderson.oliveira@discente.ufg.br::" providerId="AD" clId="Web-{F1DFA7BD-45E2-042A-767E-68747348AC5C}" dt="2024-12-20T21:47:30.870" v="77"/>
          <ac:picMkLst>
            <pc:docMk/>
            <pc:sldMk cId="1972058854" sldId="312"/>
            <ac:picMk id="5" creationId="{C1992540-2662-5A49-B203-7ECD6F2EB345}"/>
          </ac:picMkLst>
        </pc:picChg>
      </pc:sldChg>
      <pc:sldChg chg="addSp delSp modSp add replId">
        <pc:chgData name="jannderson.oliveira@discente.ufg.br" userId="S::urn:spo:guest#jannderson.oliveira@discente.ufg.br::" providerId="AD" clId="Web-{F1DFA7BD-45E2-042A-767E-68747348AC5C}" dt="2024-12-20T21:49:03.387" v="87" actId="1076"/>
        <pc:sldMkLst>
          <pc:docMk/>
          <pc:sldMk cId="770742148" sldId="313"/>
        </pc:sldMkLst>
        <pc:picChg chg="del">
          <ac:chgData name="jannderson.oliveira@discente.ufg.br" userId="S::urn:spo:guest#jannderson.oliveira@discente.ufg.br::" providerId="AD" clId="Web-{F1DFA7BD-45E2-042A-767E-68747348AC5C}" dt="2024-12-20T21:48:20.011" v="84"/>
          <ac:picMkLst>
            <pc:docMk/>
            <pc:sldMk cId="770742148" sldId="313"/>
            <ac:picMk id="3" creationId="{6BA603E7-373B-8B92-D1D0-ADC2C7311ACD}"/>
          </ac:picMkLst>
        </pc:picChg>
        <pc:picChg chg="add mod">
          <ac:chgData name="jannderson.oliveira@discente.ufg.br" userId="S::urn:spo:guest#jannderson.oliveira@discente.ufg.br::" providerId="AD" clId="Web-{F1DFA7BD-45E2-042A-767E-68747348AC5C}" dt="2024-12-20T21:49:03.387" v="87" actId="1076"/>
          <ac:picMkLst>
            <pc:docMk/>
            <pc:sldMk cId="770742148" sldId="313"/>
            <ac:picMk id="4" creationId="{B10EAD29-2FF7-86C1-2DA1-9A5CFC9C33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07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24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5000" y="1318050"/>
            <a:ext cx="6474000" cy="1955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65600" y="3349650"/>
            <a:ext cx="4612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1400" y="-145498"/>
            <a:ext cx="9656600" cy="5204973"/>
            <a:chOff x="-211400" y="-145498"/>
            <a:chExt cx="9656600" cy="5204973"/>
          </a:xfrm>
        </p:grpSpPr>
        <p:sp>
          <p:nvSpPr>
            <p:cNvPr id="12" name="Google Shape;12;p2"/>
            <p:cNvSpPr/>
            <p:nvPr/>
          </p:nvSpPr>
          <p:spPr>
            <a:xfrm>
              <a:off x="8511275"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239923" y="76200"/>
              <a:ext cx="742310" cy="1955388"/>
              <a:chOff x="8239923" y="76200"/>
              <a:chExt cx="742310" cy="1955388"/>
            </a:xfrm>
          </p:grpSpPr>
          <p:sp>
            <p:nvSpPr>
              <p:cNvPr id="14" name="Google Shape;14;p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8618343" y="3421192"/>
              <a:ext cx="826857" cy="1638283"/>
              <a:chOff x="8618343" y="3421192"/>
              <a:chExt cx="826857" cy="1638283"/>
            </a:xfrm>
          </p:grpSpPr>
          <p:sp>
            <p:nvSpPr>
              <p:cNvPr id="58" name="Google Shape;58;p2"/>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211400" y="-145498"/>
              <a:ext cx="2116512" cy="604752"/>
              <a:chOff x="-211400" y="-145498"/>
              <a:chExt cx="2116512" cy="604752"/>
            </a:xfrm>
          </p:grpSpPr>
          <p:sp>
            <p:nvSpPr>
              <p:cNvPr id="61" name="Google Shape;61;p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5"/>
        <p:cNvGrpSpPr/>
        <p:nvPr/>
      </p:nvGrpSpPr>
      <p:grpSpPr>
        <a:xfrm>
          <a:off x="0" y="0"/>
          <a:ext cx="0" cy="0"/>
          <a:chOff x="0" y="0"/>
          <a:chExt cx="0" cy="0"/>
        </a:xfrm>
      </p:grpSpPr>
      <p:grpSp>
        <p:nvGrpSpPr>
          <p:cNvPr id="756" name="Google Shape;756;p22"/>
          <p:cNvGrpSpPr/>
          <p:nvPr/>
        </p:nvGrpSpPr>
        <p:grpSpPr>
          <a:xfrm>
            <a:off x="-516359" y="-246275"/>
            <a:ext cx="10744584" cy="5955064"/>
            <a:chOff x="-516359" y="-246275"/>
            <a:chExt cx="10744584" cy="5955064"/>
          </a:xfrm>
        </p:grpSpPr>
        <p:grpSp>
          <p:nvGrpSpPr>
            <p:cNvPr id="757" name="Google Shape;757;p22"/>
            <p:cNvGrpSpPr/>
            <p:nvPr/>
          </p:nvGrpSpPr>
          <p:grpSpPr>
            <a:xfrm>
              <a:off x="-516359" y="4479194"/>
              <a:ext cx="1229595" cy="1229595"/>
              <a:chOff x="-849575" y="3995425"/>
              <a:chExt cx="2211900" cy="2211900"/>
            </a:xfrm>
          </p:grpSpPr>
          <p:sp>
            <p:nvSpPr>
              <p:cNvPr id="758" name="Google Shape;758;p2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2"/>
            <p:cNvGrpSpPr/>
            <p:nvPr/>
          </p:nvGrpSpPr>
          <p:grpSpPr>
            <a:xfrm rot="5400000" flipH="1">
              <a:off x="8316150" y="-1423650"/>
              <a:ext cx="734700" cy="3089450"/>
              <a:chOff x="8599350" y="-558750"/>
              <a:chExt cx="734700" cy="3089450"/>
            </a:xfrm>
          </p:grpSpPr>
          <p:cxnSp>
            <p:nvCxnSpPr>
              <p:cNvPr id="761" name="Google Shape;761;p22"/>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2"/>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22"/>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4" name="Google Shape;764;p22"/>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5" name="Google Shape;765;p22"/>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2"/>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2"/>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2"/>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2"/>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2"/>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2"/>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sp>
          <p:nvSpPr>
            <p:cNvPr id="772" name="Google Shape;772;p22"/>
            <p:cNvSpPr/>
            <p:nvPr/>
          </p:nvSpPr>
          <p:spPr>
            <a:xfrm>
              <a:off x="-377350" y="3556000"/>
              <a:ext cx="734700" cy="7347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3"/>
        <p:cNvGrpSpPr/>
        <p:nvPr/>
      </p:nvGrpSpPr>
      <p:grpSpPr>
        <a:xfrm>
          <a:off x="0" y="0"/>
          <a:ext cx="0" cy="0"/>
          <a:chOff x="0" y="0"/>
          <a:chExt cx="0" cy="0"/>
        </a:xfrm>
      </p:grpSpPr>
      <p:grpSp>
        <p:nvGrpSpPr>
          <p:cNvPr id="774" name="Google Shape;774;p23"/>
          <p:cNvGrpSpPr/>
          <p:nvPr/>
        </p:nvGrpSpPr>
        <p:grpSpPr>
          <a:xfrm>
            <a:off x="-345025" y="-355950"/>
            <a:ext cx="9898950" cy="5564704"/>
            <a:chOff x="-345025" y="-355950"/>
            <a:chExt cx="9898950" cy="5564704"/>
          </a:xfrm>
        </p:grpSpPr>
        <p:grpSp>
          <p:nvGrpSpPr>
            <p:cNvPr id="775" name="Google Shape;775;p23"/>
            <p:cNvGrpSpPr/>
            <p:nvPr/>
          </p:nvGrpSpPr>
          <p:grpSpPr>
            <a:xfrm>
              <a:off x="0" y="-355950"/>
              <a:ext cx="9553925" cy="5499550"/>
              <a:chOff x="0" y="-355950"/>
              <a:chExt cx="9553925" cy="5499550"/>
            </a:xfrm>
          </p:grpSpPr>
          <p:sp>
            <p:nvSpPr>
              <p:cNvPr id="776" name="Google Shape;776;p23"/>
              <p:cNvSpPr/>
              <p:nvPr/>
            </p:nvSpPr>
            <p:spPr>
              <a:xfrm>
                <a:off x="0" y="0"/>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3"/>
              <p:cNvGrpSpPr/>
              <p:nvPr/>
            </p:nvGrpSpPr>
            <p:grpSpPr>
              <a:xfrm>
                <a:off x="228636" y="539500"/>
                <a:ext cx="238800" cy="1170800"/>
                <a:chOff x="474550" y="1146150"/>
                <a:chExt cx="238800" cy="1170800"/>
              </a:xfrm>
            </p:grpSpPr>
            <p:sp>
              <p:nvSpPr>
                <p:cNvPr id="778" name="Google Shape;778;p2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3"/>
              <p:cNvGrpSpPr/>
              <p:nvPr/>
            </p:nvGrpSpPr>
            <p:grpSpPr>
              <a:xfrm rot="10800000">
                <a:off x="8430775" y="4430500"/>
                <a:ext cx="713100" cy="713100"/>
                <a:chOff x="0" y="0"/>
                <a:chExt cx="713100" cy="713100"/>
              </a:xfrm>
            </p:grpSpPr>
            <p:sp>
              <p:nvSpPr>
                <p:cNvPr id="783" name="Google Shape;783;p23"/>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23"/>
              <p:cNvSpPr/>
              <p:nvPr/>
            </p:nvSpPr>
            <p:spPr>
              <a:xfrm>
                <a:off x="8604725" y="-35595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23"/>
            <p:cNvGrpSpPr/>
            <p:nvPr/>
          </p:nvGrpSpPr>
          <p:grpSpPr>
            <a:xfrm>
              <a:off x="-345025" y="4604002"/>
              <a:ext cx="2116512" cy="604752"/>
              <a:chOff x="-211400" y="-145498"/>
              <a:chExt cx="2116512" cy="604752"/>
            </a:xfrm>
          </p:grpSpPr>
          <p:sp>
            <p:nvSpPr>
              <p:cNvPr id="787" name="Google Shape;787;p23"/>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3"/>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grpSp>
        <p:nvGrpSpPr>
          <p:cNvPr id="76" name="Google Shape;76;p3"/>
          <p:cNvGrpSpPr/>
          <p:nvPr/>
        </p:nvGrpSpPr>
        <p:grpSpPr>
          <a:xfrm>
            <a:off x="-849575" y="-111050"/>
            <a:ext cx="9993600" cy="6318375"/>
            <a:chOff x="-849575" y="-111050"/>
            <a:chExt cx="9993600" cy="6318375"/>
          </a:xfrm>
        </p:grpSpPr>
        <p:grpSp>
          <p:nvGrpSpPr>
            <p:cNvPr id="77" name="Google Shape;77;p3"/>
            <p:cNvGrpSpPr/>
            <p:nvPr/>
          </p:nvGrpSpPr>
          <p:grpSpPr>
            <a:xfrm>
              <a:off x="8430781" y="2926743"/>
              <a:ext cx="596096" cy="1677262"/>
              <a:chOff x="8430775" y="358806"/>
              <a:chExt cx="633000" cy="1781100"/>
            </a:xfrm>
          </p:grpSpPr>
          <p:sp>
            <p:nvSpPr>
              <p:cNvPr id="78" name="Google Shape;78;p3"/>
              <p:cNvSpPr/>
              <p:nvPr/>
            </p:nvSpPr>
            <p:spPr>
              <a:xfrm rot="10800000">
                <a:off x="8430775" y="358806"/>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8430775" y="932856"/>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8430775" y="1506906"/>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49575" y="3995425"/>
              <a:ext cx="2211900" cy="2211900"/>
              <a:chOff x="-849575" y="3995425"/>
              <a:chExt cx="2211900" cy="2211900"/>
            </a:xfrm>
          </p:grpSpPr>
          <p:sp>
            <p:nvSpPr>
              <p:cNvPr id="82" name="Google Shape;82;p3"/>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a:off x="4727700" y="4745500"/>
              <a:ext cx="4416300" cy="3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3"/>
            <p:cNvGrpSpPr/>
            <p:nvPr/>
          </p:nvGrpSpPr>
          <p:grpSpPr>
            <a:xfrm>
              <a:off x="713225" y="1549825"/>
              <a:ext cx="238800" cy="1170800"/>
              <a:chOff x="474550" y="1146150"/>
              <a:chExt cx="238800" cy="1170800"/>
            </a:xfrm>
          </p:grpSpPr>
          <p:sp>
            <p:nvSpPr>
              <p:cNvPr id="86" name="Google Shape;86;p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267752" y="-111050"/>
              <a:ext cx="742310" cy="1955388"/>
              <a:chOff x="8239923" y="76200"/>
              <a:chExt cx="742310" cy="1955388"/>
            </a:xfrm>
          </p:grpSpPr>
          <p:sp>
            <p:nvSpPr>
              <p:cNvPr id="91" name="Google Shape;91;p3"/>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 name="Google Shape;131;p3"/>
            <p:cNvCxnSpPr/>
            <p:nvPr/>
          </p:nvCxnSpPr>
          <p:spPr>
            <a:xfrm>
              <a:off x="6069625"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132" name="Google Shape;132;p3"/>
            <p:cNvGrpSpPr/>
            <p:nvPr/>
          </p:nvGrpSpPr>
          <p:grpSpPr>
            <a:xfrm>
              <a:off x="8334128" y="493806"/>
              <a:ext cx="346044" cy="346044"/>
              <a:chOff x="855153" y="4553306"/>
              <a:chExt cx="346044" cy="346044"/>
            </a:xfrm>
          </p:grpSpPr>
          <p:grpSp>
            <p:nvGrpSpPr>
              <p:cNvPr id="133" name="Google Shape;133;p3"/>
              <p:cNvGrpSpPr/>
              <p:nvPr/>
            </p:nvGrpSpPr>
            <p:grpSpPr>
              <a:xfrm>
                <a:off x="905847" y="4604000"/>
                <a:ext cx="244655" cy="244655"/>
                <a:chOff x="3191725" y="206650"/>
                <a:chExt cx="734700" cy="734700"/>
              </a:xfrm>
            </p:grpSpPr>
            <p:cxnSp>
              <p:nvCxnSpPr>
                <p:cNvPr id="134" name="Google Shape;134;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5" name="Google Shape;135;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136" name="Google Shape;136;p3"/>
              <p:cNvGrpSpPr/>
              <p:nvPr/>
            </p:nvGrpSpPr>
            <p:grpSpPr>
              <a:xfrm rot="2700000">
                <a:off x="905830" y="4603983"/>
                <a:ext cx="244690" cy="244690"/>
                <a:chOff x="3191725" y="206650"/>
                <a:chExt cx="734700" cy="734700"/>
              </a:xfrm>
            </p:grpSpPr>
            <p:cxnSp>
              <p:nvCxnSpPr>
                <p:cNvPr id="137" name="Google Shape;137;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8" name="Google Shape;138;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
        <p:nvSpPr>
          <p:cNvPr id="139" name="Google Shape;139;p3"/>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0" name="Google Shape;140;p3"/>
          <p:cNvSpPr txBox="1">
            <a:spLocks noGrp="1"/>
          </p:cNvSpPr>
          <p:nvPr>
            <p:ph type="title" idx="2" hasCustomPrompt="1"/>
          </p:nvPr>
        </p:nvSpPr>
        <p:spPr>
          <a:xfrm>
            <a:off x="4146000" y="1844338"/>
            <a:ext cx="852000" cy="7542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4"/>
        <p:cNvGrpSpPr/>
        <p:nvPr/>
      </p:nvGrpSpPr>
      <p:grpSpPr>
        <a:xfrm>
          <a:off x="0" y="0"/>
          <a:ext cx="0" cy="0"/>
          <a:chOff x="0" y="0"/>
          <a:chExt cx="0" cy="0"/>
        </a:xfrm>
      </p:grpSpPr>
      <p:sp>
        <p:nvSpPr>
          <p:cNvPr id="275" name="Google Shape;2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6" name="Google Shape;276;p8"/>
          <p:cNvGrpSpPr/>
          <p:nvPr/>
        </p:nvGrpSpPr>
        <p:grpSpPr>
          <a:xfrm>
            <a:off x="288428" y="-275881"/>
            <a:ext cx="9293069" cy="5225935"/>
            <a:chOff x="288428" y="-275881"/>
            <a:chExt cx="9293069" cy="5225935"/>
          </a:xfrm>
        </p:grpSpPr>
        <p:grpSp>
          <p:nvGrpSpPr>
            <p:cNvPr id="277" name="Google Shape;277;p8"/>
            <p:cNvGrpSpPr/>
            <p:nvPr/>
          </p:nvGrpSpPr>
          <p:grpSpPr>
            <a:xfrm>
              <a:off x="288428" y="4604006"/>
              <a:ext cx="346044" cy="346044"/>
              <a:chOff x="855153" y="4553306"/>
              <a:chExt cx="346044" cy="346044"/>
            </a:xfrm>
          </p:grpSpPr>
          <p:grpSp>
            <p:nvGrpSpPr>
              <p:cNvPr id="278" name="Google Shape;278;p8"/>
              <p:cNvGrpSpPr/>
              <p:nvPr/>
            </p:nvGrpSpPr>
            <p:grpSpPr>
              <a:xfrm>
                <a:off x="905847" y="4604000"/>
                <a:ext cx="244655" cy="244655"/>
                <a:chOff x="3191725" y="206650"/>
                <a:chExt cx="734700" cy="734700"/>
              </a:xfrm>
            </p:grpSpPr>
            <p:cxnSp>
              <p:nvCxnSpPr>
                <p:cNvPr id="279" name="Google Shape;279;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0" name="Google Shape;280;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281" name="Google Shape;281;p8"/>
              <p:cNvGrpSpPr/>
              <p:nvPr/>
            </p:nvGrpSpPr>
            <p:grpSpPr>
              <a:xfrm rot="2700000">
                <a:off x="905830" y="4603983"/>
                <a:ext cx="244690" cy="244690"/>
                <a:chOff x="3191725" y="206650"/>
                <a:chExt cx="734700" cy="734700"/>
              </a:xfrm>
            </p:grpSpPr>
            <p:cxnSp>
              <p:nvCxnSpPr>
                <p:cNvPr id="282" name="Google Shape;282;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3" name="Google Shape;283;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sp>
          <p:nvSpPr>
            <p:cNvPr id="284" name="Google Shape;284;p8"/>
            <p:cNvSpPr/>
            <p:nvPr/>
          </p:nvSpPr>
          <p:spPr>
            <a:xfrm rot="10800000" flipH="1">
              <a:off x="7459500" y="-52278"/>
              <a:ext cx="1684500" cy="4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8"/>
            <p:cNvGrpSpPr/>
            <p:nvPr/>
          </p:nvGrpSpPr>
          <p:grpSpPr>
            <a:xfrm rot="5400000" flipH="1">
              <a:off x="8232648" y="-882420"/>
              <a:ext cx="742310" cy="1955388"/>
              <a:chOff x="8239923" y="76200"/>
              <a:chExt cx="742310" cy="1955388"/>
            </a:xfrm>
          </p:grpSpPr>
          <p:sp>
            <p:nvSpPr>
              <p:cNvPr id="286" name="Google Shape;286;p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8"/>
            <p:cNvGrpSpPr/>
            <p:nvPr/>
          </p:nvGrpSpPr>
          <p:grpSpPr>
            <a:xfrm>
              <a:off x="8469359" y="3346117"/>
              <a:ext cx="633000" cy="1603937"/>
              <a:chOff x="713225" y="3202463"/>
              <a:chExt cx="633000" cy="1603937"/>
            </a:xfrm>
          </p:grpSpPr>
          <p:sp>
            <p:nvSpPr>
              <p:cNvPr id="327" name="Google Shape;327;p8"/>
              <p:cNvSpPr/>
              <p:nvPr/>
            </p:nvSpPr>
            <p:spPr>
              <a:xfrm>
                <a:off x="713225" y="4173400"/>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13225" y="32024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0"/>
        <p:cNvGrpSpPr/>
        <p:nvPr/>
      </p:nvGrpSpPr>
      <p:grpSpPr>
        <a:xfrm>
          <a:off x="0" y="0"/>
          <a:ext cx="0" cy="0"/>
          <a:chOff x="0" y="0"/>
          <a:chExt cx="0" cy="0"/>
        </a:xfrm>
      </p:grpSpPr>
      <p:sp>
        <p:nvSpPr>
          <p:cNvPr id="331" name="Google Shape;33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2" name="Google Shape;33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33" name="Google Shape;333;p9"/>
          <p:cNvGrpSpPr/>
          <p:nvPr/>
        </p:nvGrpSpPr>
        <p:grpSpPr>
          <a:xfrm>
            <a:off x="-1089300" y="0"/>
            <a:ext cx="10233175" cy="5446240"/>
            <a:chOff x="-1089300" y="0"/>
            <a:chExt cx="10233175" cy="5446240"/>
          </a:xfrm>
        </p:grpSpPr>
        <p:grpSp>
          <p:nvGrpSpPr>
            <p:cNvPr id="334" name="Google Shape;334;p9"/>
            <p:cNvGrpSpPr/>
            <p:nvPr/>
          </p:nvGrpSpPr>
          <p:grpSpPr>
            <a:xfrm flipH="1">
              <a:off x="8430775" y="0"/>
              <a:ext cx="713100" cy="713100"/>
              <a:chOff x="0" y="0"/>
              <a:chExt cx="713100" cy="713100"/>
            </a:xfrm>
          </p:grpSpPr>
          <p:sp>
            <p:nvSpPr>
              <p:cNvPr id="335" name="Google Shape;335;p9"/>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rot="-5400000">
              <a:off x="88075" y="3534165"/>
              <a:ext cx="734700" cy="3089450"/>
              <a:chOff x="8599350" y="-558750"/>
              <a:chExt cx="734700" cy="3089450"/>
            </a:xfrm>
          </p:grpSpPr>
          <p:cxnSp>
            <p:nvCxnSpPr>
              <p:cNvPr id="338" name="Google Shape;338;p9"/>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9"/>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9"/>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9"/>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9"/>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9"/>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9"/>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9"/>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9"/>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9"/>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9"/>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349" name="Google Shape;349;p9"/>
            <p:cNvGrpSpPr/>
            <p:nvPr/>
          </p:nvGrpSpPr>
          <p:grpSpPr>
            <a:xfrm rot="10800000">
              <a:off x="-378550" y="183188"/>
              <a:ext cx="696600" cy="1866250"/>
              <a:chOff x="-321525" y="1497000"/>
              <a:chExt cx="696600" cy="1866250"/>
            </a:xfrm>
          </p:grpSpPr>
          <p:sp>
            <p:nvSpPr>
              <p:cNvPr id="350" name="Google Shape;350;p9"/>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3"/>
        <p:cNvGrpSpPr/>
        <p:nvPr/>
      </p:nvGrpSpPr>
      <p:grpSpPr>
        <a:xfrm>
          <a:off x="0" y="0"/>
          <a:ext cx="0" cy="0"/>
          <a:chOff x="0" y="0"/>
          <a:chExt cx="0" cy="0"/>
        </a:xfrm>
      </p:grpSpPr>
      <p:sp>
        <p:nvSpPr>
          <p:cNvPr id="354" name="Google Shape;35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75"/>
        <p:cNvGrpSpPr/>
        <p:nvPr/>
      </p:nvGrpSpPr>
      <p:grpSpPr>
        <a:xfrm>
          <a:off x="0" y="0"/>
          <a:ext cx="0" cy="0"/>
          <a:chOff x="0" y="0"/>
          <a:chExt cx="0" cy="0"/>
        </a:xfrm>
      </p:grpSpPr>
      <p:sp>
        <p:nvSpPr>
          <p:cNvPr id="476" name="Google Shape;47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7" name="Google Shape;477;p14"/>
          <p:cNvSpPr txBox="1">
            <a:spLocks noGrp="1"/>
          </p:cNvSpPr>
          <p:nvPr>
            <p:ph type="subTitle" idx="1"/>
          </p:nvPr>
        </p:nvSpPr>
        <p:spPr>
          <a:xfrm>
            <a:off x="93762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8" name="Google Shape;478;p14"/>
          <p:cNvSpPr txBox="1">
            <a:spLocks noGrp="1"/>
          </p:cNvSpPr>
          <p:nvPr>
            <p:ph type="subTitle" idx="2"/>
          </p:nvPr>
        </p:nvSpPr>
        <p:spPr>
          <a:xfrm>
            <a:off x="3484350"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9" name="Google Shape;479;p14"/>
          <p:cNvSpPr txBox="1">
            <a:spLocks noGrp="1"/>
          </p:cNvSpPr>
          <p:nvPr>
            <p:ph type="subTitle" idx="3"/>
          </p:nvPr>
        </p:nvSpPr>
        <p:spPr>
          <a:xfrm>
            <a:off x="603107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0" name="Google Shape;480;p14"/>
          <p:cNvSpPr txBox="1">
            <a:spLocks noGrp="1"/>
          </p:cNvSpPr>
          <p:nvPr>
            <p:ph type="subTitle" idx="4"/>
          </p:nvPr>
        </p:nvSpPr>
        <p:spPr>
          <a:xfrm>
            <a:off x="93762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1" name="Google Shape;481;p14"/>
          <p:cNvSpPr txBox="1">
            <a:spLocks noGrp="1"/>
          </p:cNvSpPr>
          <p:nvPr>
            <p:ph type="subTitle" idx="5"/>
          </p:nvPr>
        </p:nvSpPr>
        <p:spPr>
          <a:xfrm>
            <a:off x="3484350"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2" name="Google Shape;482;p14"/>
          <p:cNvSpPr txBox="1">
            <a:spLocks noGrp="1"/>
          </p:cNvSpPr>
          <p:nvPr>
            <p:ph type="subTitle" idx="6"/>
          </p:nvPr>
        </p:nvSpPr>
        <p:spPr>
          <a:xfrm>
            <a:off x="603107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83" name="Google Shape;483;p14"/>
          <p:cNvGrpSpPr/>
          <p:nvPr/>
        </p:nvGrpSpPr>
        <p:grpSpPr>
          <a:xfrm>
            <a:off x="-467075" y="279275"/>
            <a:ext cx="9249150" cy="4714850"/>
            <a:chOff x="-467075" y="279275"/>
            <a:chExt cx="9249150" cy="4714850"/>
          </a:xfrm>
        </p:grpSpPr>
        <p:cxnSp>
          <p:nvCxnSpPr>
            <p:cNvPr id="484" name="Google Shape;484;p14"/>
            <p:cNvCxnSpPr/>
            <p:nvPr/>
          </p:nvCxnSpPr>
          <p:spPr>
            <a:xfrm>
              <a:off x="0" y="4994125"/>
              <a:ext cx="3074400" cy="0"/>
            </a:xfrm>
            <a:prstGeom prst="straightConnector1">
              <a:avLst/>
            </a:prstGeom>
            <a:noFill/>
            <a:ln w="9525" cap="flat" cmpd="sng">
              <a:solidFill>
                <a:schemeClr val="dk1"/>
              </a:solidFill>
              <a:prstDash val="solid"/>
              <a:round/>
              <a:headEnd type="none" w="med" len="med"/>
              <a:tailEnd type="none" w="med" len="med"/>
            </a:ln>
          </p:spPr>
        </p:cxnSp>
        <p:sp>
          <p:nvSpPr>
            <p:cNvPr id="485" name="Google Shape;485;p14"/>
            <p:cNvSpPr/>
            <p:nvPr/>
          </p:nvSpPr>
          <p:spPr>
            <a:xfrm>
              <a:off x="-467075" y="36223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rot="5400000">
              <a:off x="-186275" y="3087663"/>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4"/>
            <p:cNvGrpSpPr/>
            <p:nvPr/>
          </p:nvGrpSpPr>
          <p:grpSpPr>
            <a:xfrm>
              <a:off x="8543275" y="279275"/>
              <a:ext cx="238800" cy="1170800"/>
              <a:chOff x="474550" y="1146150"/>
              <a:chExt cx="238800" cy="1170800"/>
            </a:xfrm>
          </p:grpSpPr>
          <p:sp>
            <p:nvSpPr>
              <p:cNvPr id="488" name="Google Shape;488;p14"/>
              <p:cNvSpPr/>
              <p:nvPr/>
            </p:nvSpPr>
            <p:spPr>
              <a:xfrm rot="10800000">
                <a:off x="474550" y="1467617"/>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rot="10800000">
                <a:off x="474550" y="1789083"/>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rot="10800000">
                <a:off x="474550" y="2110550"/>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rot="10800000">
                <a:off x="474550" y="1146150"/>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92"/>
        <p:cNvGrpSpPr/>
        <p:nvPr/>
      </p:nvGrpSpPr>
      <p:grpSpPr>
        <a:xfrm>
          <a:off x="0" y="0"/>
          <a:ext cx="0" cy="0"/>
          <a:chOff x="0" y="0"/>
          <a:chExt cx="0" cy="0"/>
        </a:xfrm>
      </p:grpSpPr>
      <p:sp>
        <p:nvSpPr>
          <p:cNvPr id="493" name="Google Shape;4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4" name="Google Shape;494;p15"/>
          <p:cNvSpPr txBox="1">
            <a:spLocks noGrp="1"/>
          </p:cNvSpPr>
          <p:nvPr>
            <p:ph type="subTitle" idx="1"/>
          </p:nvPr>
        </p:nvSpPr>
        <p:spPr>
          <a:xfrm>
            <a:off x="1371721" y="1839639"/>
            <a:ext cx="2956500" cy="105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5" name="Google Shape;495;p15"/>
          <p:cNvSpPr txBox="1">
            <a:spLocks noGrp="1"/>
          </p:cNvSpPr>
          <p:nvPr>
            <p:ph type="subTitle" idx="2"/>
          </p:nvPr>
        </p:nvSpPr>
        <p:spPr>
          <a:xfrm>
            <a:off x="5439172" y="1839639"/>
            <a:ext cx="2953500" cy="105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6" name="Google Shape;496;p15"/>
          <p:cNvSpPr txBox="1">
            <a:spLocks noGrp="1"/>
          </p:cNvSpPr>
          <p:nvPr>
            <p:ph type="subTitle" idx="3"/>
          </p:nvPr>
        </p:nvSpPr>
        <p:spPr>
          <a:xfrm>
            <a:off x="1371721" y="3404926"/>
            <a:ext cx="2956500" cy="105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7" name="Google Shape;497;p15"/>
          <p:cNvSpPr txBox="1">
            <a:spLocks noGrp="1"/>
          </p:cNvSpPr>
          <p:nvPr>
            <p:ph type="subTitle" idx="4"/>
          </p:nvPr>
        </p:nvSpPr>
        <p:spPr>
          <a:xfrm>
            <a:off x="5439172" y="3404926"/>
            <a:ext cx="2953500" cy="105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15"/>
          <p:cNvSpPr txBox="1">
            <a:spLocks noGrp="1"/>
          </p:cNvSpPr>
          <p:nvPr>
            <p:ph type="subTitle" idx="5"/>
          </p:nvPr>
        </p:nvSpPr>
        <p:spPr>
          <a:xfrm>
            <a:off x="1371721" y="1464288"/>
            <a:ext cx="29565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99" name="Google Shape;499;p15"/>
          <p:cNvSpPr txBox="1">
            <a:spLocks noGrp="1"/>
          </p:cNvSpPr>
          <p:nvPr>
            <p:ph type="subTitle" idx="6"/>
          </p:nvPr>
        </p:nvSpPr>
        <p:spPr>
          <a:xfrm>
            <a:off x="1371721" y="3029600"/>
            <a:ext cx="29565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00" name="Google Shape;500;p15"/>
          <p:cNvSpPr txBox="1">
            <a:spLocks noGrp="1"/>
          </p:cNvSpPr>
          <p:nvPr>
            <p:ph type="subTitle" idx="7"/>
          </p:nvPr>
        </p:nvSpPr>
        <p:spPr>
          <a:xfrm>
            <a:off x="5439146" y="1464288"/>
            <a:ext cx="29535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501" name="Google Shape;501;p15"/>
          <p:cNvSpPr txBox="1">
            <a:spLocks noGrp="1"/>
          </p:cNvSpPr>
          <p:nvPr>
            <p:ph type="subTitle" idx="8"/>
          </p:nvPr>
        </p:nvSpPr>
        <p:spPr>
          <a:xfrm>
            <a:off x="5439171" y="3029600"/>
            <a:ext cx="29535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502" name="Google Shape;502;p15"/>
          <p:cNvGrpSpPr/>
          <p:nvPr/>
        </p:nvGrpSpPr>
        <p:grpSpPr>
          <a:xfrm>
            <a:off x="-509584" y="-605931"/>
            <a:ext cx="9413586" cy="5665135"/>
            <a:chOff x="-509584" y="-605931"/>
            <a:chExt cx="9413586" cy="5665135"/>
          </a:xfrm>
        </p:grpSpPr>
        <p:grpSp>
          <p:nvGrpSpPr>
            <p:cNvPr id="503" name="Google Shape;503;p15"/>
            <p:cNvGrpSpPr/>
            <p:nvPr/>
          </p:nvGrpSpPr>
          <p:grpSpPr>
            <a:xfrm>
              <a:off x="-509584" y="-605931"/>
              <a:ext cx="1229595" cy="1229595"/>
              <a:chOff x="-849575" y="3995425"/>
              <a:chExt cx="2211900" cy="2211900"/>
            </a:xfrm>
          </p:grpSpPr>
          <p:sp>
            <p:nvSpPr>
              <p:cNvPr id="504" name="Google Shape;504;p15"/>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8659347" y="2984700"/>
              <a:ext cx="244655" cy="1897955"/>
              <a:chOff x="8659347" y="233550"/>
              <a:chExt cx="244655" cy="1897955"/>
            </a:xfrm>
          </p:grpSpPr>
          <p:grpSp>
            <p:nvGrpSpPr>
              <p:cNvPr id="507" name="Google Shape;507;p15"/>
              <p:cNvGrpSpPr/>
              <p:nvPr/>
            </p:nvGrpSpPr>
            <p:grpSpPr>
              <a:xfrm rot="5400000">
                <a:off x="8659347" y="233550"/>
                <a:ext cx="244655" cy="244655"/>
                <a:chOff x="3191725" y="206650"/>
                <a:chExt cx="734700" cy="734700"/>
              </a:xfrm>
            </p:grpSpPr>
            <p:cxnSp>
              <p:nvCxnSpPr>
                <p:cNvPr id="508" name="Google Shape;508;p15"/>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509" name="Google Shape;509;p15"/>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510" name="Google Shape;510;p15"/>
              <p:cNvGrpSpPr/>
              <p:nvPr/>
            </p:nvGrpSpPr>
            <p:grpSpPr>
              <a:xfrm rot="5400000">
                <a:off x="8659347" y="784650"/>
                <a:ext cx="244655" cy="244655"/>
                <a:chOff x="3191725" y="206650"/>
                <a:chExt cx="734700" cy="734700"/>
              </a:xfrm>
            </p:grpSpPr>
            <p:cxnSp>
              <p:nvCxnSpPr>
                <p:cNvPr id="511" name="Google Shape;511;p15"/>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512" name="Google Shape;512;p15"/>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nvGrpSpPr>
              <p:cNvPr id="513" name="Google Shape;513;p15"/>
              <p:cNvGrpSpPr/>
              <p:nvPr/>
            </p:nvGrpSpPr>
            <p:grpSpPr>
              <a:xfrm rot="5400000">
                <a:off x="8659347" y="1335750"/>
                <a:ext cx="244655" cy="244655"/>
                <a:chOff x="3191725" y="206650"/>
                <a:chExt cx="734700" cy="734700"/>
              </a:xfrm>
            </p:grpSpPr>
            <p:cxnSp>
              <p:nvCxnSpPr>
                <p:cNvPr id="514" name="Google Shape;514;p15"/>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515" name="Google Shape;515;p15"/>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516" name="Google Shape;516;p15"/>
              <p:cNvGrpSpPr/>
              <p:nvPr/>
            </p:nvGrpSpPr>
            <p:grpSpPr>
              <a:xfrm rot="5400000">
                <a:off x="8659347" y="1886850"/>
                <a:ext cx="244655" cy="244655"/>
                <a:chOff x="3191725" y="206650"/>
                <a:chExt cx="734700" cy="734700"/>
              </a:xfrm>
            </p:grpSpPr>
            <p:cxnSp>
              <p:nvCxnSpPr>
                <p:cNvPr id="517" name="Google Shape;517;p15"/>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518" name="Google Shape;518;p15"/>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grpSp>
          <p:nvGrpSpPr>
            <p:cNvPr id="519" name="Google Shape;519;p15"/>
            <p:cNvGrpSpPr/>
            <p:nvPr/>
          </p:nvGrpSpPr>
          <p:grpSpPr>
            <a:xfrm>
              <a:off x="-113331" y="3103816"/>
              <a:ext cx="389905" cy="1955388"/>
              <a:chOff x="-113331" y="3103816"/>
              <a:chExt cx="389905" cy="1955388"/>
            </a:xfrm>
          </p:grpSpPr>
          <p:sp>
            <p:nvSpPr>
              <p:cNvPr id="520" name="Google Shape;520;p15"/>
              <p:cNvSpPr/>
              <p:nvPr/>
            </p:nvSpPr>
            <p:spPr>
              <a:xfrm>
                <a:off x="-113331"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a:off x="62872"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239074" y="3103816"/>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13331"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62872"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39074" y="338147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113331"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62872"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39074" y="365912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a:off x="-113331"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a:off x="62872"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a:off x="239074" y="3936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a:off x="-113331"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a:off x="62872"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a:off x="239074" y="4188741"/>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a:off x="-113331"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a:off x="62872"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a:off x="239074" y="446639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a:off x="-113331"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a:off x="62872"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a:off x="239074" y="474404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a:off x="-113331"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a:off x="62872"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a:off x="239074" y="502170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71"/>
        <p:cNvGrpSpPr/>
        <p:nvPr/>
      </p:nvGrpSpPr>
      <p:grpSpPr>
        <a:xfrm>
          <a:off x="0" y="0"/>
          <a:ext cx="0" cy="0"/>
          <a:chOff x="0" y="0"/>
          <a:chExt cx="0" cy="0"/>
        </a:xfrm>
      </p:grpSpPr>
      <p:sp>
        <p:nvSpPr>
          <p:cNvPr id="572" name="Google Shape;5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3" name="Google Shape;573;p17"/>
          <p:cNvGrpSpPr/>
          <p:nvPr/>
        </p:nvGrpSpPr>
        <p:grpSpPr>
          <a:xfrm>
            <a:off x="-225900" y="-107300"/>
            <a:ext cx="9576169" cy="5612840"/>
            <a:chOff x="-225900" y="-107300"/>
            <a:chExt cx="9576169" cy="5612840"/>
          </a:xfrm>
        </p:grpSpPr>
        <p:sp>
          <p:nvSpPr>
            <p:cNvPr id="574" name="Google Shape;574;p17"/>
            <p:cNvSpPr/>
            <p:nvPr/>
          </p:nvSpPr>
          <p:spPr>
            <a:xfrm rot="10800000" flipH="1">
              <a:off x="-225900" y="-107300"/>
              <a:ext cx="708000" cy="646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17"/>
            <p:cNvGrpSpPr/>
            <p:nvPr/>
          </p:nvGrpSpPr>
          <p:grpSpPr>
            <a:xfrm>
              <a:off x="8521249" y="4676519"/>
              <a:ext cx="829020" cy="829020"/>
              <a:chOff x="-849575" y="3995425"/>
              <a:chExt cx="2211900" cy="2211900"/>
            </a:xfrm>
          </p:grpSpPr>
          <p:sp>
            <p:nvSpPr>
              <p:cNvPr id="576" name="Google Shape;576;p17"/>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17"/>
            <p:cNvGrpSpPr/>
            <p:nvPr/>
          </p:nvGrpSpPr>
          <p:grpSpPr>
            <a:xfrm>
              <a:off x="8772900" y="3157175"/>
              <a:ext cx="238800" cy="1170800"/>
              <a:chOff x="8772900" y="3157175"/>
              <a:chExt cx="238800" cy="1170800"/>
            </a:xfrm>
          </p:grpSpPr>
          <p:sp>
            <p:nvSpPr>
              <p:cNvPr id="579" name="Google Shape;579;p17"/>
              <p:cNvSpPr/>
              <p:nvPr/>
            </p:nvSpPr>
            <p:spPr>
              <a:xfrm rot="10800000">
                <a:off x="8772900" y="3478642"/>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rot="10800000">
                <a:off x="8772900" y="3800108"/>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rot="10800000">
                <a:off x="8772900" y="4121575"/>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rot="10800000">
                <a:off x="8772900" y="3157175"/>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7"/>
            <p:cNvGrpSpPr/>
            <p:nvPr/>
          </p:nvGrpSpPr>
          <p:grpSpPr>
            <a:xfrm>
              <a:off x="244753" y="606781"/>
              <a:ext cx="346044" cy="346044"/>
              <a:chOff x="855153" y="4553306"/>
              <a:chExt cx="346044" cy="346044"/>
            </a:xfrm>
          </p:grpSpPr>
          <p:grpSp>
            <p:nvGrpSpPr>
              <p:cNvPr id="584" name="Google Shape;584;p17"/>
              <p:cNvGrpSpPr/>
              <p:nvPr/>
            </p:nvGrpSpPr>
            <p:grpSpPr>
              <a:xfrm>
                <a:off x="905847" y="4604000"/>
                <a:ext cx="244655" cy="244655"/>
                <a:chOff x="3191725" y="206650"/>
                <a:chExt cx="734700" cy="734700"/>
              </a:xfrm>
            </p:grpSpPr>
            <p:cxnSp>
              <p:nvCxnSpPr>
                <p:cNvPr id="585" name="Google Shape;585;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6" name="Google Shape;586;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587" name="Google Shape;587;p17"/>
              <p:cNvGrpSpPr/>
              <p:nvPr/>
            </p:nvGrpSpPr>
            <p:grpSpPr>
              <a:xfrm rot="2700000">
                <a:off x="905830" y="4603983"/>
                <a:ext cx="244690" cy="244690"/>
                <a:chOff x="3191725" y="206650"/>
                <a:chExt cx="734700" cy="734700"/>
              </a:xfrm>
            </p:grpSpPr>
            <p:cxnSp>
              <p:nvCxnSpPr>
                <p:cNvPr id="588" name="Google Shape;588;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9" name="Google Shape;589;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60" r:id="rId7"/>
    <p:sldLayoutId id="2147483661" r:id="rId8"/>
    <p:sldLayoutId id="2147483663"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7"/>
          <p:cNvSpPr txBox="1">
            <a:spLocks noGrp="1"/>
          </p:cNvSpPr>
          <p:nvPr>
            <p:ph type="ctrTitle"/>
          </p:nvPr>
        </p:nvSpPr>
        <p:spPr>
          <a:xfrm>
            <a:off x="215480" y="124872"/>
            <a:ext cx="8335108" cy="1955400"/>
          </a:xfrm>
          <a:prstGeom prst="rect">
            <a:avLst/>
          </a:prstGeom>
        </p:spPr>
        <p:txBody>
          <a:bodyPr spcFirstLastPara="1" wrap="square" lIns="91425" tIns="91425" rIns="91425" bIns="91425" anchor="b" anchorCtr="0">
            <a:noAutofit/>
          </a:bodyPr>
          <a:lstStyle/>
          <a:p>
            <a:pPr>
              <a:lnSpc>
                <a:spcPct val="115000"/>
              </a:lnSpc>
              <a:spcAft>
                <a:spcPts val="800"/>
              </a:spcAft>
            </a:pPr>
            <a:r>
              <a:rPr lang="pt-BR" sz="3000" b="1" err="1">
                <a:solidFill>
                  <a:srgbClr val="FF0000"/>
                </a:solidFill>
                <a:effectLst/>
                <a:latin typeface="Josefin Sans" pitchFamily="2" charset="0"/>
                <a:ea typeface="Aptos"/>
                <a:cs typeface="Times New Roman" panose="02020603050405020304" pitchFamily="18" charset="0"/>
              </a:rPr>
              <a:t>AquaGuard</a:t>
            </a:r>
            <a:r>
              <a:rPr lang="pt-BR" sz="3000" b="1">
                <a:solidFill>
                  <a:srgbClr val="FF0000"/>
                </a:solidFill>
                <a:effectLst/>
                <a:latin typeface="Josefin Sans" pitchFamily="2" charset="0"/>
                <a:ea typeface="Aptos"/>
                <a:cs typeface="Times New Roman" panose="02020603050405020304" pitchFamily="18" charset="0"/>
              </a:rPr>
              <a:t> </a:t>
            </a:r>
            <a:r>
              <a:rPr lang="pt-BR" sz="3000" b="1" err="1">
                <a:solidFill>
                  <a:srgbClr val="FF0000"/>
                </a:solidFill>
                <a:effectLst/>
                <a:latin typeface="Josefin Sans" pitchFamily="2" charset="0"/>
                <a:ea typeface="Aptos"/>
                <a:cs typeface="Times New Roman" panose="02020603050405020304" pitchFamily="18" charset="0"/>
              </a:rPr>
              <a:t>Gyn</a:t>
            </a:r>
            <a:br>
              <a:rPr lang="pt-BR" sz="3000">
                <a:latin typeface="Josefin Sans" pitchFamily="2" charset="0"/>
                <a:ea typeface="Aptos"/>
                <a:cs typeface="Times New Roman" panose="02020603050405020304" pitchFamily="18" charset="0"/>
              </a:rPr>
            </a:br>
            <a:r>
              <a:rPr lang="pt-BR" sz="3000" b="1">
                <a:effectLst/>
                <a:latin typeface="Josefin Sans" pitchFamily="2" charset="0"/>
                <a:ea typeface="Aptos"/>
                <a:cs typeface="Times New Roman" panose="02020603050405020304" pitchFamily="18" charset="0"/>
              </a:rPr>
              <a:t>Monitoramento de Chuvas e Prevenção de Enchentes</a:t>
            </a:r>
            <a:endParaRPr lang="pt-BR" sz="3000" kern="100">
              <a:effectLst/>
              <a:latin typeface="Josefin Sans" pitchFamily="2" charset="0"/>
              <a:ea typeface="Aptos"/>
              <a:cs typeface="Times New Roman" panose="02020603050405020304" pitchFamily="18" charset="0"/>
            </a:endParaRPr>
          </a:p>
        </p:txBody>
      </p:sp>
      <p:sp>
        <p:nvSpPr>
          <p:cNvPr id="812" name="Google Shape;812;p27"/>
          <p:cNvSpPr txBox="1">
            <a:spLocks noGrp="1"/>
          </p:cNvSpPr>
          <p:nvPr>
            <p:ph type="subTitle" idx="1"/>
          </p:nvPr>
        </p:nvSpPr>
        <p:spPr>
          <a:xfrm>
            <a:off x="870116" y="2175522"/>
            <a:ext cx="6886135" cy="475800"/>
          </a:xfrm>
          <a:prstGeom prst="rect">
            <a:avLst/>
          </a:prstGeom>
        </p:spPr>
        <p:txBody>
          <a:bodyPr spcFirstLastPara="1" wrap="square" lIns="91425" tIns="91425" rIns="91425" bIns="91425" anchor="t" anchorCtr="0">
            <a:noAutofit/>
          </a:bodyPr>
          <a:lstStyle/>
          <a:p>
            <a:pPr>
              <a:lnSpc>
                <a:spcPct val="115000"/>
              </a:lnSpc>
              <a:spcAft>
                <a:spcPts val="800"/>
              </a:spcAft>
            </a:pPr>
            <a:r>
              <a:rPr lang="pt-BR" sz="1800" b="1" kern="100">
                <a:effectLst/>
                <a:latin typeface="Josefin Sans" pitchFamily="2" charset="0"/>
                <a:ea typeface="Aptos"/>
                <a:cs typeface="Times New Roman" panose="02020603050405020304" pitchFamily="18" charset="0"/>
              </a:rPr>
              <a:t>Aplicação de IoT, Computação Ubíqua, Gêmeos Digitais e Arquitetura Distribuída para Prevenção de Enchentes Sustentáveis</a:t>
            </a:r>
          </a:p>
          <a:p>
            <a:pPr>
              <a:lnSpc>
                <a:spcPct val="115000"/>
              </a:lnSpc>
              <a:spcAft>
                <a:spcPts val="800"/>
              </a:spcAft>
            </a:pPr>
            <a:endParaRPr lang="pt-BR" sz="1800" b="1" kern="100">
              <a:effectLst/>
              <a:latin typeface="Josefin Sans" pitchFamily="2" charset="0"/>
              <a:ea typeface="Aptos"/>
              <a:cs typeface="Times New Roman" panose="02020603050405020304" pitchFamily="18" charset="0"/>
            </a:endParaRPr>
          </a:p>
          <a:p>
            <a:pPr>
              <a:lnSpc>
                <a:spcPct val="115000"/>
              </a:lnSpc>
              <a:spcAft>
                <a:spcPts val="800"/>
              </a:spcAft>
            </a:pPr>
            <a:r>
              <a:rPr lang="pt-BR" sz="1800" b="1" kern="100">
                <a:effectLst/>
                <a:latin typeface="Josefin Sans" pitchFamily="2" charset="0"/>
                <a:ea typeface="Aptos"/>
                <a:cs typeface="Times New Roman" panose="02020603050405020304" pitchFamily="18" charset="0"/>
              </a:rPr>
              <a:t>Grupo:</a:t>
            </a:r>
          </a:p>
          <a:p>
            <a:pPr>
              <a:lnSpc>
                <a:spcPct val="115000"/>
              </a:lnSpc>
              <a:spcAft>
                <a:spcPts val="800"/>
              </a:spcAft>
            </a:pPr>
            <a:r>
              <a:rPr lang="pt-BR" sz="1800" b="1" kern="100" err="1">
                <a:latin typeface="Josefin Sans" pitchFamily="2" charset="0"/>
                <a:ea typeface="Aptos"/>
                <a:cs typeface="Times New Roman" panose="02020603050405020304" pitchFamily="18" charset="0"/>
              </a:rPr>
              <a:t>Jannderson</a:t>
            </a:r>
            <a:r>
              <a:rPr lang="pt-BR" sz="1800" b="1" kern="100">
                <a:latin typeface="Josefin Sans" pitchFamily="2" charset="0"/>
                <a:ea typeface="Aptos"/>
                <a:cs typeface="Times New Roman" panose="02020603050405020304" pitchFamily="18" charset="0"/>
              </a:rPr>
              <a:t> Oliveira</a:t>
            </a:r>
          </a:p>
          <a:p>
            <a:pPr>
              <a:lnSpc>
                <a:spcPct val="115000"/>
              </a:lnSpc>
              <a:spcAft>
                <a:spcPts val="800"/>
              </a:spcAft>
            </a:pPr>
            <a:r>
              <a:rPr lang="pt-BR" sz="1800" b="1" kern="100">
                <a:effectLst/>
                <a:latin typeface="Josefin Sans" pitchFamily="2" charset="0"/>
                <a:ea typeface="Aptos"/>
                <a:cs typeface="Times New Roman" panose="02020603050405020304" pitchFamily="18" charset="0"/>
              </a:rPr>
              <a:t>Tayná Crisllen Santana</a:t>
            </a:r>
            <a:endParaRPr lang="pt-BR" sz="1800" kern="100">
              <a:effectLst/>
              <a:latin typeface="Aptos"/>
              <a:ea typeface="Aptos"/>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AE41F-C498-00D0-CF6B-1AD5FDFBF7D4}"/>
              </a:ext>
            </a:extLst>
          </p:cNvPr>
          <p:cNvSpPr>
            <a:spLocks noGrp="1"/>
          </p:cNvSpPr>
          <p:nvPr>
            <p:ph type="title"/>
          </p:nvPr>
        </p:nvSpPr>
        <p:spPr>
          <a:xfrm>
            <a:off x="516800" y="216425"/>
            <a:ext cx="8366850" cy="572700"/>
          </a:xfrm>
        </p:spPr>
        <p:txBody>
          <a:bodyPr/>
          <a:lstStyle/>
          <a:p>
            <a:r>
              <a:rPr lang="pt-BR" sz="2800"/>
              <a:t>Exemplos de Fluxo em Arquitetura Distribuída</a:t>
            </a:r>
            <a:endParaRPr lang="en-US" sz="2800"/>
          </a:p>
        </p:txBody>
      </p:sp>
      <p:sp>
        <p:nvSpPr>
          <p:cNvPr id="3" name="Subtítulo 4">
            <a:extLst>
              <a:ext uri="{FF2B5EF4-FFF2-40B4-BE49-F238E27FC236}">
                <a16:creationId xmlns:a16="http://schemas.microsoft.com/office/drawing/2014/main" id="{92AC05D3-298E-58D3-06E9-B6E31F15B27F}"/>
              </a:ext>
            </a:extLst>
          </p:cNvPr>
          <p:cNvSpPr txBox="1">
            <a:spLocks/>
          </p:cNvSpPr>
          <p:nvPr/>
        </p:nvSpPr>
        <p:spPr>
          <a:xfrm>
            <a:off x="87449" y="1185876"/>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1200" b="1" dirty="0">
                <a:latin typeface="Aptos" panose="020B0004020202020204" pitchFamily="34" charset="0"/>
              </a:rPr>
              <a:t>Exemplo 1: Alerta de Enchente em Tempo Real</a:t>
            </a:r>
          </a:p>
          <a:p>
            <a:endParaRPr lang="pt-BR" sz="1200" b="1" dirty="0">
              <a:latin typeface="Aptos" panose="020B0004020202020204" pitchFamily="34" charset="0"/>
            </a:endParaRPr>
          </a:p>
          <a:p>
            <a:pPr>
              <a:buFont typeface="+mj-lt"/>
              <a:buAutoNum type="arabicPeriod"/>
            </a:pPr>
            <a:r>
              <a:rPr lang="pt-BR" sz="1200" dirty="0">
                <a:latin typeface="Aptos" panose="020B0004020202020204" pitchFamily="34" charset="0"/>
              </a:rPr>
              <a:t>Sensores detectam aumento rápido no nível do rio.</a:t>
            </a:r>
          </a:p>
          <a:p>
            <a:pPr>
              <a:buFont typeface="+mj-lt"/>
              <a:buAutoNum type="arabicPeriod"/>
            </a:pPr>
            <a:endParaRPr lang="pt-BR" sz="1200" dirty="0">
              <a:latin typeface="Aptos" panose="020B0004020202020204" pitchFamily="34" charset="0"/>
            </a:endParaRPr>
          </a:p>
          <a:p>
            <a:pPr>
              <a:buFont typeface="+mj-lt"/>
              <a:buAutoNum type="arabicPeriod"/>
            </a:pPr>
            <a:r>
              <a:rPr lang="pt-BR" sz="1200" dirty="0">
                <a:latin typeface="Aptos" panose="020B0004020202020204" pitchFamily="34" charset="0"/>
              </a:rPr>
              <a:t>Os dados são enviados ao dispositivo de borda, que identificam o risco e notificam o servidor regional.</a:t>
            </a:r>
          </a:p>
          <a:p>
            <a:pPr>
              <a:buFont typeface="+mj-lt"/>
              <a:buAutoNum type="arabicPeriod"/>
            </a:pPr>
            <a:endParaRPr lang="pt-BR" sz="1200" dirty="0">
              <a:latin typeface="Aptos" panose="020B0004020202020204" pitchFamily="34" charset="0"/>
            </a:endParaRPr>
          </a:p>
          <a:p>
            <a:pPr>
              <a:buFont typeface="+mj-lt"/>
              <a:buAutoNum type="arabicPeriod"/>
            </a:pPr>
            <a:r>
              <a:rPr lang="pt-BR" sz="1200" dirty="0">
                <a:latin typeface="Aptos" panose="020B0004020202020204" pitchFamily="34" charset="0"/>
              </a:rPr>
              <a:t>O servidor regional verifica padrões históricos e confirma a possibilidade de preenchimento.</a:t>
            </a:r>
          </a:p>
          <a:p>
            <a:pPr>
              <a:buFont typeface="+mj-lt"/>
              <a:buAutoNum type="arabicPeriod"/>
            </a:pPr>
            <a:endParaRPr lang="pt-BR" sz="1200" dirty="0">
              <a:latin typeface="Aptos" panose="020B0004020202020204" pitchFamily="34" charset="0"/>
            </a:endParaRPr>
          </a:p>
          <a:p>
            <a:pPr>
              <a:buFont typeface="+mj-lt"/>
              <a:buAutoNum type="arabicPeriod"/>
            </a:pPr>
            <a:r>
              <a:rPr lang="pt-BR" sz="1200" dirty="0">
                <a:latin typeface="Aptos" panose="020B0004020202020204" pitchFamily="34" charset="0"/>
              </a:rPr>
              <a:t>Dados são enviados à nuvem, onde análises mais complexas geram um alerta para toda a cidade.</a:t>
            </a:r>
          </a:p>
          <a:p>
            <a:pPr>
              <a:buFont typeface="+mj-lt"/>
              <a:buAutoNum type="arabicPeriod"/>
            </a:pPr>
            <a:endParaRPr lang="pt-BR" sz="1200" dirty="0">
              <a:latin typeface="Aptos" panose="020B0004020202020204" pitchFamily="34" charset="0"/>
            </a:endParaRPr>
          </a:p>
          <a:p>
            <a:pPr>
              <a:buFont typeface="+mj-lt"/>
              <a:buAutoNum type="arabicPeriod"/>
            </a:pPr>
            <a:r>
              <a:rPr lang="pt-BR" sz="1200" dirty="0">
                <a:latin typeface="Aptos" panose="020B0004020202020204" pitchFamily="34" charset="0"/>
              </a:rPr>
              <a:t>O sistema notifica moradores e autoridades via aplicativos móveis e mensagens.</a:t>
            </a:r>
          </a:p>
          <a:p>
            <a:pPr lvl="0">
              <a:lnSpc>
                <a:spcPct val="115000"/>
              </a:lnSpc>
              <a:spcBef>
                <a:spcPts val="1200"/>
              </a:spcBef>
              <a:spcAft>
                <a:spcPts val="1200"/>
              </a:spcAft>
            </a:pPr>
            <a:endParaRPr lang="pt-BR" sz="1000" kern="100" dirty="0">
              <a:effectLst/>
              <a:latin typeface="Aptos" panose="020B0004020202020204" pitchFamily="34" charset="0"/>
              <a:ea typeface="Aptos" panose="020B0004020202020204" pitchFamily="34" charset="0"/>
              <a:cs typeface="Aptos" panose="020B0004020202020204" pitchFamily="34" charset="0"/>
            </a:endParaRPr>
          </a:p>
          <a:p>
            <a:pPr lvl="0">
              <a:lnSpc>
                <a:spcPct val="115000"/>
              </a:lnSpc>
              <a:spcBef>
                <a:spcPts val="1200"/>
              </a:spcBef>
              <a:spcAft>
                <a:spcPts val="1200"/>
              </a:spcAft>
            </a:pPr>
            <a:endParaRPr lang="en-US" sz="10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ubtítulo 4">
            <a:extLst>
              <a:ext uri="{FF2B5EF4-FFF2-40B4-BE49-F238E27FC236}">
                <a16:creationId xmlns:a16="http://schemas.microsoft.com/office/drawing/2014/main" id="{0676B97D-262E-FB89-209E-D7672A4FCB3F}"/>
              </a:ext>
            </a:extLst>
          </p:cNvPr>
          <p:cNvSpPr txBox="1">
            <a:spLocks/>
          </p:cNvSpPr>
          <p:nvPr/>
        </p:nvSpPr>
        <p:spPr>
          <a:xfrm>
            <a:off x="4049849" y="1185876"/>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1200" b="1">
                <a:latin typeface="Aptos" panose="020B0004020202020204" pitchFamily="34" charset="0"/>
              </a:rPr>
              <a:t>Exemplo 2: Análise Histórica de Dados</a:t>
            </a:r>
          </a:p>
          <a:p>
            <a:endParaRPr lang="pt-BR" sz="1200" b="1">
              <a:latin typeface="Aptos" panose="020B0004020202020204" pitchFamily="34" charset="0"/>
            </a:endParaRPr>
          </a:p>
          <a:p>
            <a:pPr>
              <a:buFont typeface="+mj-lt"/>
              <a:buAutoNum type="arabicPeriod"/>
            </a:pPr>
            <a:r>
              <a:rPr lang="pt-BR" sz="1200">
                <a:latin typeface="Aptos" panose="020B0004020202020204" pitchFamily="34" charset="0"/>
              </a:rPr>
              <a:t>Sensores e dispositivos de borda enviam dados agregados periodicamente para a nuvem.</a:t>
            </a:r>
          </a:p>
          <a:p>
            <a:pPr>
              <a:buFont typeface="+mj-lt"/>
              <a:buAutoNum type="arabicPeriod"/>
            </a:pPr>
            <a:endParaRPr lang="pt-BR" sz="1200">
              <a:latin typeface="Aptos" panose="020B0004020202020204" pitchFamily="34" charset="0"/>
            </a:endParaRPr>
          </a:p>
          <a:p>
            <a:pPr>
              <a:buFont typeface="+mj-lt"/>
              <a:buAutoNum type="arabicPeriod"/>
            </a:pPr>
            <a:r>
              <a:rPr lang="pt-BR" sz="1200">
                <a:latin typeface="Aptos" panose="020B0004020202020204" pitchFamily="34" charset="0"/>
              </a:rPr>
              <a:t>A nuvem armazena e analisa tendências ao longo do tempo.</a:t>
            </a:r>
          </a:p>
          <a:p>
            <a:pPr>
              <a:buFont typeface="+mj-lt"/>
              <a:buAutoNum type="arabicPeriod"/>
            </a:pPr>
            <a:endParaRPr lang="pt-BR" sz="1200">
              <a:latin typeface="Aptos" panose="020B0004020202020204" pitchFamily="34" charset="0"/>
            </a:endParaRPr>
          </a:p>
          <a:p>
            <a:pPr>
              <a:buFont typeface="+mj-lt"/>
              <a:buAutoNum type="arabicPeriod"/>
            </a:pPr>
            <a:r>
              <a:rPr lang="pt-BR" sz="1200">
                <a:latin typeface="Aptos" panose="020B0004020202020204" pitchFamily="34" charset="0"/>
              </a:rPr>
              <a:t>As autoridades acessaram relatórios via dashboards para planejamento urbano.</a:t>
            </a:r>
          </a:p>
          <a:p>
            <a:pPr lvl="0">
              <a:lnSpc>
                <a:spcPct val="115000"/>
              </a:lnSpc>
              <a:spcBef>
                <a:spcPts val="1200"/>
              </a:spcBef>
              <a:spcAft>
                <a:spcPts val="1200"/>
              </a:spcAft>
            </a:pPr>
            <a:endParaRPr lang="en-US" sz="1200" kern="100">
              <a:effectLst/>
              <a:latin typeface="Aptos" panose="020B0004020202020204" pitchFamily="34" charset="0"/>
              <a:ea typeface="Aptos" panose="020B0004020202020204" pitchFamily="34" charset="0"/>
              <a:cs typeface="Arial" panose="020B0604020202020204" pitchFamily="34" charset="0"/>
            </a:endParaRPr>
          </a:p>
          <a:p>
            <a:pPr lvl="0">
              <a:lnSpc>
                <a:spcPct val="115000"/>
              </a:lnSpc>
              <a:spcBef>
                <a:spcPts val="1200"/>
              </a:spcBef>
              <a:spcAft>
                <a:spcPts val="1200"/>
              </a:spcAft>
            </a:pPr>
            <a:endParaRPr lang="pt-BR" sz="1000" kern="100">
              <a:effectLst/>
              <a:latin typeface="Aptos" panose="020B0004020202020204" pitchFamily="34" charset="0"/>
              <a:ea typeface="Aptos" panose="020B0004020202020204" pitchFamily="34" charset="0"/>
              <a:cs typeface="Aptos" panose="020B0004020202020204" pitchFamily="34" charset="0"/>
            </a:endParaRPr>
          </a:p>
          <a:p>
            <a:pPr lvl="0">
              <a:lnSpc>
                <a:spcPct val="115000"/>
              </a:lnSpc>
              <a:spcBef>
                <a:spcPts val="1200"/>
              </a:spcBef>
              <a:spcAft>
                <a:spcPts val="1200"/>
              </a:spcAft>
            </a:pP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1330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sp>
        <p:nvSpPr>
          <p:cNvPr id="3" name="Subtítulo 4">
            <a:extLst>
              <a:ext uri="{FF2B5EF4-FFF2-40B4-BE49-F238E27FC236}">
                <a16:creationId xmlns:a16="http://schemas.microsoft.com/office/drawing/2014/main" id="{DB79D76E-0124-183C-0FCE-AEF3E5A17312}"/>
              </a:ext>
            </a:extLst>
          </p:cNvPr>
          <p:cNvSpPr txBox="1">
            <a:spLocks/>
          </p:cNvSpPr>
          <p:nvPr/>
        </p:nvSpPr>
        <p:spPr>
          <a:xfrm>
            <a:off x="633549" y="1509726"/>
            <a:ext cx="3716262" cy="449434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pt-BR" sz="2000" dirty="0"/>
              <a:t>FRONTEND – C++</a:t>
            </a:r>
            <a:endParaRPr lang="pt-BR" sz="2000">
              <a:solidFill>
                <a:srgbClr val="242424"/>
              </a:solidFill>
            </a:endParaRPr>
          </a:p>
          <a:p>
            <a:pPr algn="just"/>
            <a:r>
              <a:rPr lang="pt-BR" sz="2000" dirty="0"/>
              <a:t>BACKEND  - C#</a:t>
            </a:r>
          </a:p>
          <a:p>
            <a:pPr algn="just"/>
            <a:r>
              <a:rPr lang="pt-BR" sz="2000" dirty="0"/>
              <a:t>SENSOR LÓGICO - PYTHON</a:t>
            </a:r>
          </a:p>
          <a:p>
            <a:pPr algn="just"/>
            <a:r>
              <a:rPr lang="pt-BR" sz="2000" dirty="0"/>
              <a:t>APLICATIVO - FLUTTER</a:t>
            </a:r>
          </a:p>
          <a:p>
            <a:pPr algn="just"/>
            <a:endParaRPr lang="pt-BR" sz="1200" dirty="0">
              <a:latin typeface="Aptos" panose="020B0004020202020204" pitchFamily="34" charset="0"/>
            </a:endParaRPr>
          </a:p>
          <a:p>
            <a:pPr algn="just"/>
            <a:endParaRPr lang="pt-BR" sz="1200" dirty="0">
              <a:effectLst/>
              <a:latin typeface="Aptos" panose="020B0004020202020204" pitchFamily="34" charset="0"/>
              <a:ea typeface="Aptos" panose="020B0004020202020204" pitchFamily="34" charset="0"/>
            </a:endParaRPr>
          </a:p>
          <a:p>
            <a:pPr lvl="0" algn="just">
              <a:buFont typeface="Arial" panose="020B0604020202020204" pitchFamily="34" charset="0"/>
              <a:buChar char="•"/>
            </a:pPr>
            <a:endParaRPr lang="pt-BR" sz="1200" b="1" dirty="0">
              <a:effectLst/>
              <a:latin typeface="Aptos" panose="020B0004020202020204" pitchFamily="34" charset="0"/>
              <a:ea typeface="Aptos" panose="020B0004020202020204" pitchFamily="34" charset="0"/>
              <a:cs typeface="Arial" panose="020B0604020202020204" pitchFamily="34" charset="0"/>
            </a:endParaRPr>
          </a:p>
          <a:p>
            <a:pPr lvl="0" algn="just"/>
            <a:endParaRPr lang="pt-BR" sz="1200" dirty="0">
              <a:effectLst/>
              <a:ea typeface="Aptos" panose="020B0004020202020204" pitchFamily="34" charset="0"/>
              <a:cs typeface="Arial" panose="020B0604020202020204" pitchFamily="34" charset="0"/>
            </a:endParaRPr>
          </a:p>
          <a:p>
            <a:pPr>
              <a:lnSpc>
                <a:spcPct val="115000"/>
              </a:lnSpc>
              <a:spcBef>
                <a:spcPts val="1200"/>
              </a:spcBef>
              <a:spcAft>
                <a:spcPts val="1200"/>
              </a:spcAft>
            </a:pPr>
            <a:endParaRPr lang="en-US" sz="1000" kern="100" dirty="0">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Bef>
                <a:spcPts val="1200"/>
              </a:spcBef>
              <a:spcAft>
                <a:spcPts val="1200"/>
              </a:spcAft>
              <a:buFont typeface="Symbol" panose="05050102010706020507" pitchFamily="18" charset="2"/>
              <a:buChar char=""/>
            </a:pPr>
            <a:endParaRPr lang="en-US" sz="9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1409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pic>
        <p:nvPicPr>
          <p:cNvPr id="4" name="Imagem 3" descr="Interface gráfica do usuário, Texto&#10;&#10;Descrição gerada automaticamente">
            <a:extLst>
              <a:ext uri="{FF2B5EF4-FFF2-40B4-BE49-F238E27FC236}">
                <a16:creationId xmlns:a16="http://schemas.microsoft.com/office/drawing/2014/main" id="{94963FCA-6E12-60A9-071F-26A99E0E8A9B}"/>
              </a:ext>
            </a:extLst>
          </p:cNvPr>
          <p:cNvPicPr>
            <a:picLocks noChangeAspect="1"/>
          </p:cNvPicPr>
          <p:nvPr/>
        </p:nvPicPr>
        <p:blipFill>
          <a:blip r:embed="rId2"/>
          <a:stretch>
            <a:fillRect/>
          </a:stretch>
        </p:blipFill>
        <p:spPr>
          <a:xfrm>
            <a:off x="1729754" y="1103313"/>
            <a:ext cx="6067293" cy="3416214"/>
          </a:xfrm>
          <a:prstGeom prst="rect">
            <a:avLst/>
          </a:prstGeom>
        </p:spPr>
      </p:pic>
    </p:spTree>
    <p:extLst>
      <p:ext uri="{BB962C8B-B14F-4D97-AF65-F5344CB8AC3E}">
        <p14:creationId xmlns:p14="http://schemas.microsoft.com/office/powerpoint/2010/main" val="115658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sp>
        <p:nvSpPr>
          <p:cNvPr id="3" name="Subtítulo 4">
            <a:extLst>
              <a:ext uri="{FF2B5EF4-FFF2-40B4-BE49-F238E27FC236}">
                <a16:creationId xmlns:a16="http://schemas.microsoft.com/office/drawing/2014/main" id="{DB79D76E-0124-183C-0FCE-AEF3E5A17312}"/>
              </a:ext>
            </a:extLst>
          </p:cNvPr>
          <p:cNvSpPr txBox="1">
            <a:spLocks/>
          </p:cNvSpPr>
          <p:nvPr/>
        </p:nvSpPr>
        <p:spPr>
          <a:xfrm>
            <a:off x="633549" y="1509726"/>
            <a:ext cx="3716262" cy="449434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pt-BR" sz="1200" dirty="0">
                <a:latin typeface="Aptos"/>
              </a:rPr>
              <a:t>AOLICATIVO – FLUTTER</a:t>
            </a:r>
          </a:p>
          <a:p>
            <a:pPr algn="just"/>
            <a:endParaRPr lang="pt-BR" sz="1200" dirty="0">
              <a:latin typeface="Aptos"/>
            </a:endParaRPr>
          </a:p>
          <a:p>
            <a:pPr algn="just"/>
            <a:endParaRPr lang="pt-BR" sz="1200" dirty="0">
              <a:latin typeface="Aptos"/>
            </a:endParaRPr>
          </a:p>
          <a:p>
            <a:pPr algn="just"/>
            <a:endParaRPr lang="pt-BR" sz="1200" dirty="0">
              <a:latin typeface="Aptos"/>
            </a:endParaRPr>
          </a:p>
          <a:p>
            <a:pPr algn="just"/>
            <a:endParaRPr lang="pt-BR" sz="1200" dirty="0">
              <a:latin typeface="Aptos" panose="020B0004020202020204" pitchFamily="34" charset="0"/>
            </a:endParaRPr>
          </a:p>
          <a:p>
            <a:pPr algn="just">
              <a:buFont typeface="Arial" panose="020B0604020202020204" pitchFamily="34" charset="0"/>
              <a:buChar char="•"/>
            </a:pPr>
            <a:endParaRPr lang="pt-BR" sz="1200" b="1" dirty="0">
              <a:latin typeface="Aptos" panose="020B0004020202020204" pitchFamily="34" charset="0"/>
            </a:endParaRPr>
          </a:p>
          <a:p>
            <a:pPr algn="just"/>
            <a:endParaRPr lang="pt-BR" sz="1200" dirty="0">
              <a:effectLst/>
              <a:ea typeface="Aptos" panose="020B0004020202020204" pitchFamily="34" charset="0"/>
            </a:endParaRPr>
          </a:p>
          <a:p>
            <a:pPr lvl="0">
              <a:lnSpc>
                <a:spcPct val="115000"/>
              </a:lnSpc>
              <a:spcBef>
                <a:spcPts val="1200"/>
              </a:spcBef>
              <a:spcAft>
                <a:spcPts val="1200"/>
              </a:spcAft>
            </a:pPr>
            <a:endParaRPr lang="en-US" sz="10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Imagem 3" descr="Uma imagem contendo Texto&#10;&#10;Descrição gerada automaticamente">
            <a:extLst>
              <a:ext uri="{FF2B5EF4-FFF2-40B4-BE49-F238E27FC236}">
                <a16:creationId xmlns:a16="http://schemas.microsoft.com/office/drawing/2014/main" id="{F03E2CFD-5C56-700C-582E-6AD6A6122B41}"/>
              </a:ext>
            </a:extLst>
          </p:cNvPr>
          <p:cNvPicPr>
            <a:picLocks noChangeAspect="1"/>
          </p:cNvPicPr>
          <p:nvPr/>
        </p:nvPicPr>
        <p:blipFill>
          <a:blip r:embed="rId2"/>
          <a:stretch>
            <a:fillRect/>
          </a:stretch>
        </p:blipFill>
        <p:spPr>
          <a:xfrm>
            <a:off x="3307583" y="1143000"/>
            <a:ext cx="2108614" cy="3748368"/>
          </a:xfrm>
          <a:prstGeom prst="rect">
            <a:avLst/>
          </a:prstGeom>
        </p:spPr>
      </p:pic>
    </p:spTree>
    <p:extLst>
      <p:ext uri="{BB962C8B-B14F-4D97-AF65-F5344CB8AC3E}">
        <p14:creationId xmlns:p14="http://schemas.microsoft.com/office/powerpoint/2010/main" val="15155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pic>
        <p:nvPicPr>
          <p:cNvPr id="5" name="Imagem 4" descr="Texto, chat ou mensagem de texto&#10;&#10;Descrição gerada automaticamente">
            <a:extLst>
              <a:ext uri="{FF2B5EF4-FFF2-40B4-BE49-F238E27FC236}">
                <a16:creationId xmlns:a16="http://schemas.microsoft.com/office/drawing/2014/main" id="{C1992540-2662-5A49-B203-7ECD6F2EB345}"/>
              </a:ext>
            </a:extLst>
          </p:cNvPr>
          <p:cNvPicPr>
            <a:picLocks noChangeAspect="1"/>
          </p:cNvPicPr>
          <p:nvPr/>
        </p:nvPicPr>
        <p:blipFill>
          <a:blip r:embed="rId2"/>
          <a:stretch>
            <a:fillRect/>
          </a:stretch>
        </p:blipFill>
        <p:spPr>
          <a:xfrm>
            <a:off x="3505640" y="1016933"/>
            <a:ext cx="2124315" cy="3849221"/>
          </a:xfrm>
          <a:prstGeom prst="rect">
            <a:avLst/>
          </a:prstGeom>
        </p:spPr>
      </p:pic>
    </p:spTree>
    <p:extLst>
      <p:ext uri="{BB962C8B-B14F-4D97-AF65-F5344CB8AC3E}">
        <p14:creationId xmlns:p14="http://schemas.microsoft.com/office/powerpoint/2010/main" val="59222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pic>
        <p:nvPicPr>
          <p:cNvPr id="3" name="Imagem 2" descr="Interface gráfica do usuário, Texto, Aplicativo, chat ou mensagem de texto&#10;&#10;Descrição gerada automaticamente">
            <a:extLst>
              <a:ext uri="{FF2B5EF4-FFF2-40B4-BE49-F238E27FC236}">
                <a16:creationId xmlns:a16="http://schemas.microsoft.com/office/drawing/2014/main" id="{6BA603E7-373B-8B92-D1D0-ADC2C7311ACD}"/>
              </a:ext>
            </a:extLst>
          </p:cNvPr>
          <p:cNvPicPr>
            <a:picLocks noChangeAspect="1"/>
          </p:cNvPicPr>
          <p:nvPr/>
        </p:nvPicPr>
        <p:blipFill>
          <a:blip r:embed="rId2"/>
          <a:stretch>
            <a:fillRect/>
          </a:stretch>
        </p:blipFill>
        <p:spPr>
          <a:xfrm>
            <a:off x="3566292" y="1117786"/>
            <a:ext cx="2003013" cy="3597089"/>
          </a:xfrm>
          <a:prstGeom prst="rect">
            <a:avLst/>
          </a:prstGeom>
        </p:spPr>
      </p:pic>
    </p:spTree>
    <p:extLst>
      <p:ext uri="{BB962C8B-B14F-4D97-AF65-F5344CB8AC3E}">
        <p14:creationId xmlns:p14="http://schemas.microsoft.com/office/powerpoint/2010/main" val="197205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pic>
        <p:nvPicPr>
          <p:cNvPr id="4" name="Imagem 3" descr="Mapa&#10;&#10;Descrição gerada automaticamente">
            <a:extLst>
              <a:ext uri="{FF2B5EF4-FFF2-40B4-BE49-F238E27FC236}">
                <a16:creationId xmlns:a16="http://schemas.microsoft.com/office/drawing/2014/main" id="{B10EAD29-2FF7-86C1-2DA1-9A5CFC9C3376}"/>
              </a:ext>
            </a:extLst>
          </p:cNvPr>
          <p:cNvPicPr>
            <a:picLocks noChangeAspect="1"/>
          </p:cNvPicPr>
          <p:nvPr/>
        </p:nvPicPr>
        <p:blipFill>
          <a:blip r:embed="rId2"/>
          <a:stretch>
            <a:fillRect/>
          </a:stretch>
        </p:blipFill>
        <p:spPr>
          <a:xfrm>
            <a:off x="3537626" y="1117787"/>
            <a:ext cx="2077153" cy="3647515"/>
          </a:xfrm>
          <a:prstGeom prst="rect">
            <a:avLst/>
          </a:prstGeom>
        </p:spPr>
      </p:pic>
    </p:spTree>
    <p:extLst>
      <p:ext uri="{BB962C8B-B14F-4D97-AF65-F5344CB8AC3E}">
        <p14:creationId xmlns:p14="http://schemas.microsoft.com/office/powerpoint/2010/main" val="77074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dirty="0"/>
              <a:t>ARQUITETURA</a:t>
            </a:r>
            <a:br>
              <a:rPr lang="pt-BR" sz="3200" b="1" dirty="0"/>
            </a:br>
            <a:endParaRPr lang="en-US"/>
          </a:p>
        </p:txBody>
      </p:sp>
      <p:sp>
        <p:nvSpPr>
          <p:cNvPr id="3" name="Subtítulo 4">
            <a:extLst>
              <a:ext uri="{FF2B5EF4-FFF2-40B4-BE49-F238E27FC236}">
                <a16:creationId xmlns:a16="http://schemas.microsoft.com/office/drawing/2014/main" id="{DB79D76E-0124-183C-0FCE-AEF3E5A17312}"/>
              </a:ext>
            </a:extLst>
          </p:cNvPr>
          <p:cNvSpPr txBox="1">
            <a:spLocks/>
          </p:cNvSpPr>
          <p:nvPr/>
        </p:nvSpPr>
        <p:spPr>
          <a:xfrm>
            <a:off x="642620" y="1174083"/>
            <a:ext cx="5603119" cy="449434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pt-BR" sz="1200" dirty="0">
                <a:latin typeface="Aptos"/>
              </a:rPr>
              <a:t>GÊMEO DIGITAL: SKETCHUP</a:t>
            </a:r>
            <a:endParaRPr lang="pt-PT" dirty="0"/>
          </a:p>
          <a:p>
            <a:pPr algn="just"/>
            <a:endParaRPr lang="pt-BR" sz="1200" dirty="0">
              <a:latin typeface="Aptos"/>
            </a:endParaRPr>
          </a:p>
          <a:p>
            <a:pPr algn="just"/>
            <a:r>
              <a:rPr lang="pt-BR" sz="1200" dirty="0">
                <a:latin typeface="Aptos"/>
              </a:rPr>
              <a:t>MODELAGEM DE VIAS COM MAIOR INCIDÊNCIA DE ALAGAMENTOS</a:t>
            </a:r>
          </a:p>
          <a:p>
            <a:pPr algn="just"/>
            <a:endParaRPr lang="pt-BR" sz="1200" dirty="0">
              <a:latin typeface="Aptos"/>
            </a:endParaRPr>
          </a:p>
          <a:p>
            <a:pPr algn="just"/>
            <a:endParaRPr lang="pt-BR" sz="1200" dirty="0">
              <a:latin typeface="Aptos" panose="020B0004020202020204" pitchFamily="34" charset="0"/>
            </a:endParaRPr>
          </a:p>
          <a:p>
            <a:pPr algn="just"/>
            <a:endParaRPr lang="pt-BR" sz="1200" dirty="0">
              <a:latin typeface="Aptos" panose="020B0004020202020204" pitchFamily="34" charset="0"/>
            </a:endParaRPr>
          </a:p>
          <a:p>
            <a:pPr algn="just">
              <a:buFont typeface="Arial" panose="020B0604020202020204" pitchFamily="34" charset="0"/>
              <a:buChar char="•"/>
            </a:pPr>
            <a:endParaRPr lang="pt-BR" sz="1200" b="1" dirty="0">
              <a:effectLst/>
              <a:latin typeface="Aptos" panose="020B0004020202020204" pitchFamily="34" charset="0"/>
              <a:ea typeface="Aptos" panose="020B0004020202020204" pitchFamily="34" charset="0"/>
            </a:endParaRPr>
          </a:p>
          <a:p>
            <a:pPr lvl="0" algn="just"/>
            <a:endParaRPr lang="pt-BR" sz="1200" dirty="0">
              <a:effectLst/>
              <a:ea typeface="Aptos" panose="020B0004020202020204" pitchFamily="34" charset="0"/>
              <a:cs typeface="Arial" panose="020B0604020202020204" pitchFamily="34" charset="0"/>
            </a:endParaRPr>
          </a:p>
          <a:p>
            <a:pPr lvl="0">
              <a:lnSpc>
                <a:spcPct val="115000"/>
              </a:lnSpc>
              <a:spcBef>
                <a:spcPts val="1200"/>
              </a:spcBef>
              <a:spcAft>
                <a:spcPts val="1200"/>
              </a:spcAft>
            </a:pPr>
            <a:endParaRPr lang="en-US" sz="10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Bef>
                <a:spcPts val="1200"/>
              </a:spcBef>
              <a:spcAft>
                <a:spcPts val="1200"/>
              </a:spcAft>
              <a:buFont typeface="Symbol" panose="05050102010706020507" pitchFamily="18" charset="2"/>
              <a:buChar char=""/>
            </a:pPr>
            <a:endParaRPr lang="en-US" sz="900" kern="100" dirty="0">
              <a:latin typeface="Aptos" panose="020B0004020202020204" pitchFamily="34" charset="0"/>
              <a:ea typeface="Aptos" panose="020B0004020202020204" pitchFamily="34" charset="0"/>
              <a:cs typeface="Arial" panose="020B0604020202020204" pitchFamily="34" charset="0"/>
            </a:endParaRPr>
          </a:p>
        </p:txBody>
      </p:sp>
      <p:pic>
        <p:nvPicPr>
          <p:cNvPr id="4" name="Imagem 3" descr="Tutorial Desenho Urbano no SketchUp Pro (1): Modelar uma Rua em 3D Através  de um Perfil-tipo">
            <a:extLst>
              <a:ext uri="{FF2B5EF4-FFF2-40B4-BE49-F238E27FC236}">
                <a16:creationId xmlns:a16="http://schemas.microsoft.com/office/drawing/2014/main" id="{84473A0D-BAA1-18B7-E749-9D7ACCE0BE32}"/>
              </a:ext>
            </a:extLst>
          </p:cNvPr>
          <p:cNvPicPr>
            <a:picLocks noChangeAspect="1"/>
          </p:cNvPicPr>
          <p:nvPr/>
        </p:nvPicPr>
        <p:blipFill>
          <a:blip r:embed="rId2"/>
          <a:stretch>
            <a:fillRect/>
          </a:stretch>
        </p:blipFill>
        <p:spPr>
          <a:xfrm>
            <a:off x="805545" y="1799975"/>
            <a:ext cx="5128983" cy="2895191"/>
          </a:xfrm>
          <a:prstGeom prst="rect">
            <a:avLst/>
          </a:prstGeom>
        </p:spPr>
      </p:pic>
    </p:spTree>
    <p:extLst>
      <p:ext uri="{BB962C8B-B14F-4D97-AF65-F5344CB8AC3E}">
        <p14:creationId xmlns:p14="http://schemas.microsoft.com/office/powerpoint/2010/main" val="396759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8F737-1B69-1AFA-8D5B-76704BFFEDC7}"/>
              </a:ext>
            </a:extLst>
          </p:cNvPr>
          <p:cNvSpPr>
            <a:spLocks noGrp="1"/>
          </p:cNvSpPr>
          <p:nvPr>
            <p:ph type="title"/>
          </p:nvPr>
        </p:nvSpPr>
        <p:spPr/>
        <p:txBody>
          <a:bodyPr/>
          <a:lstStyle/>
          <a:p>
            <a:r>
              <a:rPr lang="pt-BR" sz="3200" b="1" dirty="0"/>
              <a:t>ODS da ONU Relacionados</a:t>
            </a:r>
            <a:br>
              <a:rPr lang="pt-BR" sz="3200" b="1" dirty="0"/>
            </a:br>
            <a:endParaRPr lang="en-US" dirty="0"/>
          </a:p>
        </p:txBody>
      </p:sp>
      <p:sp>
        <p:nvSpPr>
          <p:cNvPr id="3" name="Subtítulo 4">
            <a:extLst>
              <a:ext uri="{FF2B5EF4-FFF2-40B4-BE49-F238E27FC236}">
                <a16:creationId xmlns:a16="http://schemas.microsoft.com/office/drawing/2014/main" id="{DB79D76E-0124-183C-0FCE-AEF3E5A17312}"/>
              </a:ext>
            </a:extLst>
          </p:cNvPr>
          <p:cNvSpPr txBox="1">
            <a:spLocks/>
          </p:cNvSpPr>
          <p:nvPr/>
        </p:nvSpPr>
        <p:spPr>
          <a:xfrm>
            <a:off x="633549" y="1509726"/>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pt-BR" sz="1200" dirty="0">
                <a:latin typeface="Aptos" panose="020B0004020202020204" pitchFamily="34" charset="0"/>
              </a:rPr>
              <a:t>Este sistema também está alinhado com vários </a:t>
            </a:r>
            <a:r>
              <a:rPr lang="pt-BR" sz="1200" b="1" dirty="0">
                <a:latin typeface="Aptos" panose="020B0004020202020204" pitchFamily="34" charset="0"/>
              </a:rPr>
              <a:t>Objetivos de Desenvolvimento Sustentável (ODS)</a:t>
            </a:r>
            <a:r>
              <a:rPr lang="pt-BR" sz="1200" dirty="0">
                <a:latin typeface="Aptos" panose="020B0004020202020204" pitchFamily="34" charset="0"/>
              </a:rPr>
              <a:t> da ONU:</a:t>
            </a:r>
          </a:p>
          <a:p>
            <a:pPr algn="just"/>
            <a:endParaRPr lang="pt-BR" sz="1200" dirty="0">
              <a:latin typeface="Aptos" panose="020B0004020202020204" pitchFamily="34" charset="0"/>
            </a:endParaRPr>
          </a:p>
          <a:p>
            <a:pPr algn="just">
              <a:buFont typeface="Arial" panose="020B0604020202020204" pitchFamily="34" charset="0"/>
              <a:buChar char="•"/>
            </a:pPr>
            <a:endParaRPr lang="pt-BR" sz="1200" b="1" dirty="0">
              <a:latin typeface="Aptos" panose="020B0004020202020204" pitchFamily="34" charset="0"/>
            </a:endParaRPr>
          </a:p>
          <a:p>
            <a:pPr algn="just">
              <a:buFont typeface="Arial" panose="020B0604020202020204" pitchFamily="34" charset="0"/>
              <a:buChar char="•"/>
            </a:pPr>
            <a:r>
              <a:rPr lang="pt-BR" sz="1200" b="1" dirty="0">
                <a:latin typeface="Aptos" panose="020B0004020202020204" pitchFamily="34" charset="0"/>
              </a:rPr>
              <a:t>ODS 6</a:t>
            </a:r>
            <a:r>
              <a:rPr lang="pt-BR" sz="1200" dirty="0">
                <a:latin typeface="Aptos" panose="020B0004020202020204" pitchFamily="34" charset="0"/>
              </a:rPr>
              <a:t>: Água limpa e saneamento.</a:t>
            </a:r>
          </a:p>
          <a:p>
            <a:pPr algn="just">
              <a:buFont typeface="Arial" panose="020B0604020202020204" pitchFamily="34" charset="0"/>
              <a:buChar char="•"/>
            </a:pPr>
            <a:endParaRPr lang="pt-BR" sz="1200" dirty="0">
              <a:latin typeface="Aptos" panose="020B0004020202020204" pitchFamily="34" charset="0"/>
            </a:endParaRPr>
          </a:p>
          <a:p>
            <a:pPr algn="just">
              <a:buFont typeface="Arial" panose="020B0604020202020204" pitchFamily="34" charset="0"/>
              <a:buChar char="•"/>
            </a:pPr>
            <a:r>
              <a:rPr lang="pt-BR" sz="1200" b="1" dirty="0">
                <a:latin typeface="Aptos" panose="020B0004020202020204" pitchFamily="34" charset="0"/>
              </a:rPr>
              <a:t>ODS 11</a:t>
            </a:r>
            <a:r>
              <a:rPr lang="pt-BR" sz="1200" dirty="0">
                <a:latin typeface="Aptos" panose="020B0004020202020204" pitchFamily="34" charset="0"/>
              </a:rPr>
              <a:t>: Cidades e comunidades sustentáveis.</a:t>
            </a:r>
          </a:p>
          <a:p>
            <a:pPr algn="just">
              <a:buFont typeface="Arial" panose="020B0604020202020204" pitchFamily="34" charset="0"/>
              <a:buChar char="•"/>
            </a:pPr>
            <a:endParaRPr lang="pt-BR" sz="1200" dirty="0">
              <a:latin typeface="Aptos" panose="020B0004020202020204" pitchFamily="34" charset="0"/>
            </a:endParaRPr>
          </a:p>
          <a:p>
            <a:pPr algn="just">
              <a:buFont typeface="Arial" panose="020B0604020202020204" pitchFamily="34" charset="0"/>
              <a:buChar char="•"/>
            </a:pPr>
            <a:r>
              <a:rPr lang="pt-BR" sz="1200" b="1" dirty="0">
                <a:latin typeface="Aptos" panose="020B0004020202020204" pitchFamily="34" charset="0"/>
              </a:rPr>
              <a:t>ODS 13</a:t>
            </a:r>
            <a:r>
              <a:rPr lang="pt-BR" sz="1200" dirty="0">
                <a:latin typeface="Aptos" panose="020B0004020202020204" pitchFamily="34" charset="0"/>
              </a:rPr>
              <a:t>: Ação contra a mudança global do clima.</a:t>
            </a:r>
          </a:p>
          <a:p>
            <a:pPr algn="just">
              <a:buFont typeface="Arial" panose="020B0604020202020204" pitchFamily="34" charset="0"/>
              <a:buChar char="•"/>
            </a:pPr>
            <a:endParaRPr lang="pt-BR" sz="1200" dirty="0">
              <a:latin typeface="Aptos" panose="020B0004020202020204" pitchFamily="34" charset="0"/>
            </a:endParaRPr>
          </a:p>
          <a:p>
            <a:pPr algn="just">
              <a:buFont typeface="Arial" panose="020B0604020202020204" pitchFamily="34" charset="0"/>
              <a:buChar char="•"/>
            </a:pPr>
            <a:r>
              <a:rPr lang="pt-BR" sz="1200" b="1" dirty="0">
                <a:latin typeface="Aptos" panose="020B0004020202020204" pitchFamily="34" charset="0"/>
              </a:rPr>
              <a:t>ODS 15</a:t>
            </a:r>
            <a:r>
              <a:rPr lang="pt-BR" sz="1200" dirty="0">
                <a:latin typeface="Aptos" panose="020B0004020202020204" pitchFamily="34" charset="0"/>
              </a:rPr>
              <a:t>: Vida terrestre.</a:t>
            </a:r>
          </a:p>
          <a:p>
            <a:pPr lvl="0">
              <a:lnSpc>
                <a:spcPct val="115000"/>
              </a:lnSpc>
              <a:spcBef>
                <a:spcPts val="1200"/>
              </a:spcBef>
              <a:spcAft>
                <a:spcPts val="1200"/>
              </a:spcAft>
            </a:pPr>
            <a:endParaRPr lang="pt-BR" sz="1200" kern="100" dirty="0">
              <a:effectLst/>
              <a:latin typeface="Aptos" panose="020B0004020202020204" pitchFamily="34" charset="0"/>
              <a:ea typeface="Aptos" panose="020B0004020202020204" pitchFamily="34" charset="0"/>
              <a:cs typeface="Aptos" panose="020B0004020202020204" pitchFamily="34" charset="0"/>
            </a:endParaRPr>
          </a:p>
          <a:p>
            <a:pPr lvl="0">
              <a:lnSpc>
                <a:spcPct val="115000"/>
              </a:lnSpc>
              <a:spcBef>
                <a:spcPts val="1200"/>
              </a:spcBef>
              <a:spcAft>
                <a:spcPts val="1200"/>
              </a:spcAft>
            </a:pPr>
            <a:endParaRPr lang="en-US" sz="10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46579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5492B-B35C-48D3-F161-DA72281E803A}"/>
              </a:ext>
            </a:extLst>
          </p:cNvPr>
          <p:cNvSpPr>
            <a:spLocks noGrp="1"/>
          </p:cNvSpPr>
          <p:nvPr>
            <p:ph type="title"/>
          </p:nvPr>
        </p:nvSpPr>
        <p:spPr>
          <a:xfrm>
            <a:off x="687025" y="1048274"/>
            <a:ext cx="7769950" cy="1059925"/>
          </a:xfrm>
        </p:spPr>
        <p:txBody>
          <a:bodyPr/>
          <a:lstStyle/>
          <a:p>
            <a:r>
              <a:rPr lang="pt-BR" sz="7200"/>
              <a:t>OBRIGADO!</a:t>
            </a:r>
            <a:endParaRPr lang="en-US" sz="7200"/>
          </a:p>
        </p:txBody>
      </p:sp>
      <p:pic>
        <p:nvPicPr>
          <p:cNvPr id="4" name="Imagem 3">
            <a:extLst>
              <a:ext uri="{FF2B5EF4-FFF2-40B4-BE49-F238E27FC236}">
                <a16:creationId xmlns:a16="http://schemas.microsoft.com/office/drawing/2014/main" id="{DD4F66A9-02AB-D310-3DD4-A2AC9104301C}"/>
              </a:ext>
            </a:extLst>
          </p:cNvPr>
          <p:cNvPicPr>
            <a:picLocks noChangeAspect="1"/>
          </p:cNvPicPr>
          <p:nvPr/>
        </p:nvPicPr>
        <p:blipFill>
          <a:blip r:embed="rId2"/>
          <a:stretch>
            <a:fillRect/>
          </a:stretch>
        </p:blipFill>
        <p:spPr>
          <a:xfrm>
            <a:off x="3447835" y="2271294"/>
            <a:ext cx="2095715" cy="2367382"/>
          </a:xfrm>
          <a:prstGeom prst="rect">
            <a:avLst/>
          </a:prstGeom>
        </p:spPr>
      </p:pic>
    </p:spTree>
    <p:extLst>
      <p:ext uri="{BB962C8B-B14F-4D97-AF65-F5344CB8AC3E}">
        <p14:creationId xmlns:p14="http://schemas.microsoft.com/office/powerpoint/2010/main" val="124417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31"/>
          <p:cNvSpPr txBox="1">
            <a:spLocks noGrp="1"/>
          </p:cNvSpPr>
          <p:nvPr>
            <p:ph type="title"/>
          </p:nvPr>
        </p:nvSpPr>
        <p:spPr>
          <a:xfrm>
            <a:off x="1770462" y="282279"/>
            <a:ext cx="4383600" cy="6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INTRODUÇÃO</a:t>
            </a:r>
            <a:endParaRPr/>
          </a:p>
        </p:txBody>
      </p:sp>
      <p:sp>
        <p:nvSpPr>
          <p:cNvPr id="4" name="Google Shape;862;p32">
            <a:extLst>
              <a:ext uri="{FF2B5EF4-FFF2-40B4-BE49-F238E27FC236}">
                <a16:creationId xmlns:a16="http://schemas.microsoft.com/office/drawing/2014/main" id="{3EC8C6EC-5243-424F-8C2B-2BECDE9CFEA4}"/>
              </a:ext>
            </a:extLst>
          </p:cNvPr>
          <p:cNvSpPr txBox="1">
            <a:spLocks/>
          </p:cNvSpPr>
          <p:nvPr/>
        </p:nvSpPr>
        <p:spPr>
          <a:xfrm>
            <a:off x="559655" y="955479"/>
            <a:ext cx="6960736" cy="486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b="1"/>
              <a:t>Proposta do Sistema</a:t>
            </a:r>
          </a:p>
        </p:txBody>
      </p:sp>
      <p:sp>
        <p:nvSpPr>
          <p:cNvPr id="5" name="Google Shape;864;p32">
            <a:extLst>
              <a:ext uri="{FF2B5EF4-FFF2-40B4-BE49-F238E27FC236}">
                <a16:creationId xmlns:a16="http://schemas.microsoft.com/office/drawing/2014/main" id="{38B1C4DB-7359-449E-8FB3-744949F409DC}"/>
              </a:ext>
            </a:extLst>
          </p:cNvPr>
          <p:cNvSpPr txBox="1">
            <a:spLocks/>
          </p:cNvSpPr>
          <p:nvPr/>
        </p:nvSpPr>
        <p:spPr>
          <a:xfrm>
            <a:off x="1156731" y="1441479"/>
            <a:ext cx="6236846" cy="19741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15000"/>
              </a:lnSpc>
              <a:spcBef>
                <a:spcPts val="1200"/>
              </a:spcBef>
              <a:spcAft>
                <a:spcPts val="1200"/>
              </a:spcAft>
            </a:pPr>
            <a:r>
              <a:rPr lang="pt-BR" kern="100">
                <a:effectLst/>
                <a:latin typeface="Aptos" panose="020B0004020202020204" pitchFamily="34" charset="0"/>
                <a:ea typeface="Aptos" panose="020B0004020202020204" pitchFamily="34" charset="0"/>
                <a:cs typeface="Aptos" panose="020B0004020202020204" pitchFamily="34" charset="0"/>
              </a:rPr>
              <a:t>O objetivo do sistema de detecção e alerta de alagamentos é monitorar e prever condições ambientais e meteorológicas que possam resultar em alagamentos em áreas específicas, emitindo alertas para os responsáveis ou para a população em risco. O sistema será usado por autoridades municipais, equipes de emergência e cidadãos para tomar ações preventivas e mitigadoras</a:t>
            </a:r>
            <a:r>
              <a:rPr lang="pt-BR" sz="1800" kern="100">
                <a:effectLst/>
                <a:latin typeface="Aptos" panose="020B0004020202020204" pitchFamily="34" charset="0"/>
                <a:ea typeface="Aptos" panose="020B0004020202020204" pitchFamily="34" charset="0"/>
                <a:cs typeface="Aptos" panose="020B0004020202020204" pitchFamily="34" charset="0"/>
              </a:rPr>
              <a:t>.</a:t>
            </a:r>
            <a:endParaRPr lang="en-US" sz="1800" kern="100">
              <a:effectLst/>
              <a:latin typeface="Aptos" panose="020B0004020202020204" pitchFamily="34" charset="0"/>
              <a:ea typeface="Aptos" panose="020B0004020202020204" pitchFamily="34" charset="0"/>
              <a:cs typeface="Arial" panose="020B0604020202020204" pitchFamily="34" charset="0"/>
            </a:endParaRPr>
          </a:p>
        </p:txBody>
      </p:sp>
      <p:pic>
        <p:nvPicPr>
          <p:cNvPr id="6" name="Picture 4" descr="Detector De Agua, Avisa Enchentes No Seu Telefone, Wifi | Shopee Brasil">
            <a:extLst>
              <a:ext uri="{FF2B5EF4-FFF2-40B4-BE49-F238E27FC236}">
                <a16:creationId xmlns:a16="http://schemas.microsoft.com/office/drawing/2014/main" id="{A9E5DC5F-D623-4BC3-A6D7-0EA42A753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17" y="3390274"/>
            <a:ext cx="1658983" cy="1753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TÓPICOS PRINCIPAIS</a:t>
            </a:r>
            <a:endParaRPr/>
          </a:p>
        </p:txBody>
      </p:sp>
      <p:sp>
        <p:nvSpPr>
          <p:cNvPr id="882" name="Google Shape;882;p33"/>
          <p:cNvSpPr txBox="1">
            <a:spLocks noGrp="1"/>
          </p:cNvSpPr>
          <p:nvPr>
            <p:ph type="subTitle" idx="4"/>
          </p:nvPr>
        </p:nvSpPr>
        <p:spPr>
          <a:xfrm>
            <a:off x="395924" y="1933347"/>
            <a:ext cx="2378582" cy="4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a:effectLst/>
                <a:latin typeface="Aptos"/>
                <a:ea typeface="Aptos"/>
                <a:cs typeface="Times New Roman" panose="02020603050405020304" pitchFamily="18" charset="0"/>
              </a:rPr>
              <a:t>1. </a:t>
            </a:r>
            <a:r>
              <a:rPr lang="en-US" sz="1800" b="1" err="1">
                <a:effectLst/>
                <a:latin typeface="Aptos"/>
                <a:ea typeface="Aptos"/>
                <a:cs typeface="Times New Roman" panose="02020603050405020304" pitchFamily="18" charset="0"/>
              </a:rPr>
              <a:t>Computação</a:t>
            </a:r>
            <a:r>
              <a:rPr lang="en-US" sz="1800" b="1">
                <a:effectLst/>
                <a:latin typeface="Aptos"/>
                <a:ea typeface="Aptos"/>
                <a:cs typeface="Times New Roman" panose="02020603050405020304" pitchFamily="18" charset="0"/>
              </a:rPr>
              <a:t> </a:t>
            </a:r>
            <a:r>
              <a:rPr lang="en-US" sz="1800" b="1" err="1">
                <a:effectLst/>
                <a:latin typeface="Aptos"/>
                <a:ea typeface="Aptos"/>
                <a:cs typeface="Times New Roman" panose="02020603050405020304" pitchFamily="18" charset="0"/>
              </a:rPr>
              <a:t>Ubíqua</a:t>
            </a:r>
            <a:endParaRPr/>
          </a:p>
        </p:txBody>
      </p:sp>
      <p:sp>
        <p:nvSpPr>
          <p:cNvPr id="883" name="Google Shape;883;p33"/>
          <p:cNvSpPr txBox="1">
            <a:spLocks noGrp="1"/>
          </p:cNvSpPr>
          <p:nvPr>
            <p:ph type="subTitle" idx="5"/>
          </p:nvPr>
        </p:nvSpPr>
        <p:spPr>
          <a:xfrm>
            <a:off x="3018340" y="2015646"/>
            <a:ext cx="2813863" cy="466800"/>
          </a:xfrm>
          <a:prstGeom prst="rect">
            <a:avLst/>
          </a:prstGeom>
        </p:spPr>
        <p:txBody>
          <a:bodyPr spcFirstLastPara="1" wrap="square" lIns="91425" tIns="91425" rIns="91425" bIns="91425" anchor="b" anchorCtr="0">
            <a:noAutofit/>
          </a:bodyPr>
          <a:lstStyle/>
          <a:p>
            <a:pPr marL="0" lvl="0" indent="0">
              <a:lnSpc>
                <a:spcPct val="115000"/>
              </a:lnSpc>
              <a:spcAft>
                <a:spcPts val="800"/>
              </a:spcAft>
              <a:tabLst>
                <a:tab pos="457200" algn="l"/>
              </a:tabLst>
            </a:pPr>
            <a:r>
              <a:rPr lang="en-US" sz="1800" b="1" kern="100">
                <a:effectLst/>
                <a:latin typeface="Aptos"/>
                <a:ea typeface="Aptos"/>
                <a:cs typeface="Times New Roman" panose="02020603050405020304" pitchFamily="18" charset="0"/>
              </a:rPr>
              <a:t>2. Internet das </a:t>
            </a:r>
            <a:r>
              <a:rPr lang="en-US" sz="1800" b="1" kern="100" err="1">
                <a:effectLst/>
                <a:latin typeface="Aptos"/>
                <a:ea typeface="Aptos"/>
                <a:cs typeface="Times New Roman" panose="02020603050405020304" pitchFamily="18" charset="0"/>
              </a:rPr>
              <a:t>Coisas</a:t>
            </a:r>
            <a:r>
              <a:rPr lang="en-US" sz="1800" b="1" kern="100">
                <a:effectLst/>
                <a:latin typeface="Aptos"/>
                <a:ea typeface="Aptos"/>
                <a:cs typeface="Times New Roman" panose="02020603050405020304" pitchFamily="18" charset="0"/>
              </a:rPr>
              <a:t> (IoT):</a:t>
            </a:r>
            <a:endParaRPr lang="pt-BR" sz="1800" kern="100">
              <a:effectLst/>
              <a:latin typeface="Aptos"/>
              <a:ea typeface="Aptos"/>
              <a:cs typeface="Times New Roman" panose="02020603050405020304" pitchFamily="18" charset="0"/>
            </a:endParaRPr>
          </a:p>
        </p:txBody>
      </p:sp>
      <p:sp>
        <p:nvSpPr>
          <p:cNvPr id="884" name="Google Shape;884;p33"/>
          <p:cNvSpPr txBox="1">
            <a:spLocks noGrp="1"/>
          </p:cNvSpPr>
          <p:nvPr>
            <p:ph type="subTitle" idx="1"/>
          </p:nvPr>
        </p:nvSpPr>
        <p:spPr>
          <a:xfrm>
            <a:off x="299063" y="2421352"/>
            <a:ext cx="2633547" cy="151704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pt-BR" sz="1400">
                <a:effectLst/>
                <a:latin typeface="Aptos"/>
                <a:ea typeface="Aptos"/>
                <a:cs typeface="Times New Roman" panose="02020603050405020304" pitchFamily="18" charset="0"/>
              </a:rPr>
              <a:t>Coleta de dados contínua e integrada no ambiente através de sensores inteligentes.</a:t>
            </a:r>
            <a:endParaRPr sz="1400"/>
          </a:p>
        </p:txBody>
      </p:sp>
      <p:sp>
        <p:nvSpPr>
          <p:cNvPr id="885" name="Google Shape;885;p33"/>
          <p:cNvSpPr txBox="1">
            <a:spLocks noGrp="1"/>
          </p:cNvSpPr>
          <p:nvPr>
            <p:ph type="subTitle" idx="2"/>
          </p:nvPr>
        </p:nvSpPr>
        <p:spPr>
          <a:xfrm>
            <a:off x="2821215" y="2400147"/>
            <a:ext cx="3010988" cy="19588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sz="1400">
                <a:effectLst/>
                <a:latin typeface="Aptos"/>
                <a:ea typeface="Aptos"/>
                <a:cs typeface="Times New Roman" panose="02020603050405020304" pitchFamily="18" charset="0"/>
              </a:rPr>
              <a:t>Sensores conectados distribuídos estrategicamente em áreas urbanas para monitoramento de chuva, fluxo de água e níveis de rios.</a:t>
            </a:r>
            <a:endParaRPr sz="1400"/>
          </a:p>
        </p:txBody>
      </p:sp>
      <p:sp>
        <p:nvSpPr>
          <p:cNvPr id="886" name="Google Shape;886;p33"/>
          <p:cNvSpPr txBox="1">
            <a:spLocks noGrp="1"/>
          </p:cNvSpPr>
          <p:nvPr>
            <p:ph type="subTitle" idx="3"/>
          </p:nvPr>
        </p:nvSpPr>
        <p:spPr>
          <a:xfrm>
            <a:off x="5971069" y="2400147"/>
            <a:ext cx="2873868" cy="1887812"/>
          </a:xfrm>
          <a:prstGeom prst="rect">
            <a:avLst/>
          </a:prstGeom>
        </p:spPr>
        <p:txBody>
          <a:bodyPr spcFirstLastPara="1" wrap="square" lIns="91425" tIns="91425" rIns="91425" bIns="91425" anchor="t" anchorCtr="0">
            <a:noAutofit/>
          </a:bodyPr>
          <a:lstStyle/>
          <a:p>
            <a:pPr marL="0" indent="0" algn="just"/>
            <a:r>
              <a:rPr lang="pt-BR" sz="1400" dirty="0">
                <a:effectLst/>
                <a:latin typeface="Aptos"/>
                <a:ea typeface="Aptos"/>
                <a:cs typeface="Times New Roman"/>
              </a:rPr>
              <a:t>Criação de modelos virtuais de bacias hidrográficas</a:t>
            </a:r>
            <a:r>
              <a:rPr lang="pt-BR" sz="1400" dirty="0">
                <a:latin typeface="Aptos"/>
                <a:ea typeface="Aptos"/>
                <a:cs typeface="Times New Roman"/>
              </a:rPr>
              <a:t>,</a:t>
            </a:r>
            <a:r>
              <a:rPr lang="pt-BR" sz="1400" dirty="0">
                <a:effectLst/>
                <a:latin typeface="Aptos"/>
                <a:ea typeface="Aptos"/>
                <a:cs typeface="Times New Roman"/>
              </a:rPr>
              <a:t> sistemas de drenagem </a:t>
            </a:r>
            <a:r>
              <a:rPr lang="pt-BR" sz="1400" dirty="0">
                <a:latin typeface="Aptos"/>
                <a:ea typeface="Aptos"/>
                <a:cs typeface="Times New Roman"/>
              </a:rPr>
              <a:t>e vias </a:t>
            </a:r>
            <a:r>
              <a:rPr lang="pt-BR" sz="1400" dirty="0">
                <a:effectLst/>
                <a:latin typeface="Aptos"/>
                <a:ea typeface="Aptos"/>
                <a:cs typeface="Times New Roman"/>
              </a:rPr>
              <a:t>para prever cenários de enchentes com base em dados encontrados em tempo real.</a:t>
            </a:r>
            <a:endParaRPr sz="1400" dirty="0">
              <a:cs typeface="Times New Roman"/>
            </a:endParaRPr>
          </a:p>
        </p:txBody>
      </p:sp>
      <p:sp>
        <p:nvSpPr>
          <p:cNvPr id="887" name="Google Shape;887;p33"/>
          <p:cNvSpPr txBox="1">
            <a:spLocks noGrp="1"/>
          </p:cNvSpPr>
          <p:nvPr>
            <p:ph type="subTitle" idx="6"/>
          </p:nvPr>
        </p:nvSpPr>
        <p:spPr>
          <a:xfrm>
            <a:off x="6152841" y="1665997"/>
            <a:ext cx="2378582" cy="4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a:effectLst/>
                <a:latin typeface="Aptos"/>
                <a:ea typeface="Aptos"/>
                <a:cs typeface="Times New Roman" panose="02020603050405020304" pitchFamily="18" charset="0"/>
              </a:rPr>
              <a:t>3. </a:t>
            </a:r>
            <a:r>
              <a:rPr lang="en-US" sz="1800" b="1" err="1">
                <a:effectLst/>
                <a:latin typeface="Aptos"/>
                <a:ea typeface="Aptos"/>
                <a:cs typeface="Times New Roman" panose="02020603050405020304" pitchFamily="18" charset="0"/>
              </a:rPr>
              <a:t>Gêmeos</a:t>
            </a:r>
            <a:r>
              <a:rPr lang="en-US" sz="1800" b="1">
                <a:effectLst/>
                <a:latin typeface="Aptos"/>
                <a:ea typeface="Aptos"/>
                <a:cs typeface="Times New Roman" panose="02020603050405020304" pitchFamily="18" charset="0"/>
              </a:rPr>
              <a:t> </a:t>
            </a:r>
            <a:r>
              <a:rPr lang="en-US" sz="1800" b="1" err="1">
                <a:effectLst/>
                <a:latin typeface="Aptos"/>
                <a:ea typeface="Aptos"/>
                <a:cs typeface="Times New Roman" panose="02020603050405020304" pitchFamily="18" charset="0"/>
              </a:rPr>
              <a:t>Digitais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3"/>
          <p:cNvSpPr txBox="1">
            <a:spLocks noGrp="1"/>
          </p:cNvSpPr>
          <p:nvPr>
            <p:ph type="title"/>
          </p:nvPr>
        </p:nvSpPr>
        <p:spPr>
          <a:xfrm>
            <a:off x="716631" y="64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TÓPICOS PRINCIPAIS</a:t>
            </a:r>
            <a:endParaRPr/>
          </a:p>
        </p:txBody>
      </p:sp>
      <p:sp>
        <p:nvSpPr>
          <p:cNvPr id="882" name="Google Shape;882;p33"/>
          <p:cNvSpPr txBox="1">
            <a:spLocks noGrp="1"/>
          </p:cNvSpPr>
          <p:nvPr>
            <p:ph type="subTitle" idx="4"/>
          </p:nvPr>
        </p:nvSpPr>
        <p:spPr>
          <a:xfrm>
            <a:off x="26879" y="985837"/>
            <a:ext cx="2973090" cy="466800"/>
          </a:xfrm>
          <a:prstGeom prst="rect">
            <a:avLst/>
          </a:prstGeom>
        </p:spPr>
        <p:txBody>
          <a:bodyPr spcFirstLastPara="1" wrap="square" lIns="91425" tIns="91425" rIns="91425" bIns="91425" anchor="b" anchorCtr="0">
            <a:noAutofit/>
          </a:bodyPr>
          <a:lstStyle/>
          <a:p>
            <a:pPr marL="0" indent="0"/>
            <a:r>
              <a:rPr lang="en-US" sz="1800" b="1">
                <a:effectLst/>
                <a:latin typeface="Aptos"/>
                <a:ea typeface="Aptos"/>
                <a:cs typeface="Times New Roman" panose="02020603050405020304" pitchFamily="18" charset="0"/>
              </a:rPr>
              <a:t>4. </a:t>
            </a:r>
            <a:r>
              <a:rPr lang="en-US" sz="1800" b="1" i="0">
                <a:solidFill>
                  <a:srgbClr val="1D2125"/>
                </a:solidFill>
                <a:effectLst/>
                <a:latin typeface="Roboto" panose="02000000000000000000" pitchFamily="2" charset="0"/>
              </a:rPr>
              <a:t>Stream</a:t>
            </a:r>
            <a:r>
              <a:rPr lang="en-US" sz="2000" b="1" i="0">
                <a:solidFill>
                  <a:srgbClr val="1D2125"/>
                </a:solidFill>
                <a:effectLst/>
                <a:latin typeface="Roboto" panose="02000000000000000000" pitchFamily="2" charset="0"/>
              </a:rPr>
              <a:t> </a:t>
            </a:r>
            <a:r>
              <a:rPr lang="en-US" sz="1800" b="1" i="0">
                <a:solidFill>
                  <a:srgbClr val="1D2125"/>
                </a:solidFill>
                <a:effectLst/>
                <a:latin typeface="Roboto" panose="02000000000000000000" pitchFamily="2" charset="0"/>
              </a:rPr>
              <a:t>Processing</a:t>
            </a:r>
          </a:p>
          <a:p>
            <a:pPr marL="0" lvl="0" indent="0" algn="l" rtl="0">
              <a:spcBef>
                <a:spcPts val="0"/>
              </a:spcBef>
              <a:spcAft>
                <a:spcPts val="0"/>
              </a:spcAft>
              <a:buNone/>
            </a:pPr>
            <a:endParaRPr/>
          </a:p>
        </p:txBody>
      </p:sp>
      <p:sp>
        <p:nvSpPr>
          <p:cNvPr id="883" name="Google Shape;883;p33"/>
          <p:cNvSpPr txBox="1">
            <a:spLocks noGrp="1"/>
          </p:cNvSpPr>
          <p:nvPr>
            <p:ph type="subTitle" idx="5"/>
          </p:nvPr>
        </p:nvSpPr>
        <p:spPr>
          <a:xfrm>
            <a:off x="6402326" y="1121266"/>
            <a:ext cx="3361950" cy="466800"/>
          </a:xfrm>
          <a:prstGeom prst="rect">
            <a:avLst/>
          </a:prstGeom>
        </p:spPr>
        <p:txBody>
          <a:bodyPr spcFirstLastPara="1" wrap="square" lIns="91425" tIns="91425" rIns="91425" bIns="91425" anchor="b" anchorCtr="0">
            <a:noAutofit/>
          </a:bodyPr>
          <a:lstStyle/>
          <a:p>
            <a:pPr marL="0" lvl="0" indent="0">
              <a:lnSpc>
                <a:spcPct val="115000"/>
              </a:lnSpc>
              <a:spcAft>
                <a:spcPts val="800"/>
              </a:spcAft>
              <a:tabLst>
                <a:tab pos="457200" algn="l"/>
              </a:tabLst>
            </a:pPr>
            <a:endParaRPr lang="en-US" sz="1800" b="1">
              <a:effectLst/>
              <a:latin typeface="Aptos"/>
              <a:ea typeface="Aptos"/>
              <a:cs typeface="Times New Roman" panose="02020603050405020304" pitchFamily="18" charset="0"/>
            </a:endParaRPr>
          </a:p>
          <a:p>
            <a:pPr marL="0" lvl="0" indent="0">
              <a:lnSpc>
                <a:spcPct val="115000"/>
              </a:lnSpc>
              <a:spcAft>
                <a:spcPts val="800"/>
              </a:spcAft>
              <a:tabLst>
                <a:tab pos="457200" algn="l"/>
              </a:tabLst>
            </a:pPr>
            <a:endParaRPr lang="en-US" sz="1800">
              <a:latin typeface="Aptos"/>
              <a:ea typeface="Aptos"/>
              <a:cs typeface="Times New Roman" panose="02020603050405020304" pitchFamily="18" charset="0"/>
            </a:endParaRPr>
          </a:p>
          <a:p>
            <a:pPr marL="0" lvl="0" indent="0">
              <a:lnSpc>
                <a:spcPct val="115000"/>
              </a:lnSpc>
              <a:spcAft>
                <a:spcPts val="800"/>
              </a:spcAft>
              <a:tabLst>
                <a:tab pos="457200" algn="l"/>
              </a:tabLst>
            </a:pPr>
            <a:endParaRPr lang="en-US" sz="1800" b="1">
              <a:effectLst/>
              <a:latin typeface="Aptos"/>
              <a:ea typeface="Aptos"/>
              <a:cs typeface="Times New Roman" panose="02020603050405020304" pitchFamily="18" charset="0"/>
            </a:endParaRPr>
          </a:p>
          <a:p>
            <a:pPr marL="0" lvl="0" indent="0">
              <a:lnSpc>
                <a:spcPct val="115000"/>
              </a:lnSpc>
              <a:spcAft>
                <a:spcPts val="800"/>
              </a:spcAft>
              <a:tabLst>
                <a:tab pos="457200" algn="l"/>
              </a:tabLst>
            </a:pPr>
            <a:endParaRPr lang="en-US" sz="1800">
              <a:latin typeface="Aptos"/>
              <a:ea typeface="Aptos"/>
              <a:cs typeface="Times New Roman" panose="02020603050405020304" pitchFamily="18" charset="0"/>
            </a:endParaRPr>
          </a:p>
          <a:p>
            <a:pPr marL="0" lvl="0" indent="0">
              <a:lnSpc>
                <a:spcPct val="115000"/>
              </a:lnSpc>
              <a:spcAft>
                <a:spcPts val="800"/>
              </a:spcAft>
              <a:tabLst>
                <a:tab pos="457200" algn="l"/>
              </a:tabLst>
            </a:pPr>
            <a:endParaRPr lang="en-US" sz="1800" b="1">
              <a:effectLst/>
              <a:latin typeface="Aptos"/>
              <a:ea typeface="Aptos"/>
              <a:cs typeface="Times New Roman" panose="02020603050405020304" pitchFamily="18" charset="0"/>
            </a:endParaRPr>
          </a:p>
          <a:p>
            <a:pPr marL="0" lvl="0" indent="0">
              <a:lnSpc>
                <a:spcPct val="115000"/>
              </a:lnSpc>
              <a:spcAft>
                <a:spcPts val="800"/>
              </a:spcAft>
              <a:tabLst>
                <a:tab pos="457200" algn="l"/>
              </a:tabLst>
            </a:pPr>
            <a:r>
              <a:rPr lang="en-US" sz="1800">
                <a:latin typeface="Aptos"/>
                <a:ea typeface="Aptos"/>
                <a:cs typeface="Times New Roman" panose="02020603050405020304" pitchFamily="18" charset="0"/>
              </a:rPr>
              <a:t>6</a:t>
            </a:r>
            <a:r>
              <a:rPr lang="en-US" sz="1800" b="1">
                <a:effectLst/>
                <a:latin typeface="Aptos"/>
                <a:ea typeface="Aptos"/>
                <a:cs typeface="Times New Roman" panose="02020603050405020304" pitchFamily="18" charset="0"/>
              </a:rPr>
              <a:t>. </a:t>
            </a:r>
            <a:r>
              <a:rPr lang="en-US" sz="2000" err="1">
                <a:effectLst/>
                <a:latin typeface="Aptos"/>
                <a:ea typeface="Aptos"/>
                <a:cs typeface="Times New Roman" panose="02020603050405020304" pitchFamily="18" charset="0"/>
              </a:rPr>
              <a:t>M</a:t>
            </a:r>
            <a:r>
              <a:rPr lang="en-US" sz="2000" b="1" err="1"/>
              <a:t>ecanismos</a:t>
            </a:r>
            <a:r>
              <a:rPr lang="en-US" sz="2000" b="1"/>
              <a:t> de </a:t>
            </a:r>
            <a:r>
              <a:rPr lang="en-US" sz="2000" b="1" err="1"/>
              <a:t>segurança</a:t>
            </a:r>
            <a:r>
              <a:rPr lang="en-US" sz="2000"/>
              <a:t> </a:t>
            </a:r>
            <a:endParaRPr lang="pt-BR" sz="1800" kern="100">
              <a:effectLst/>
              <a:latin typeface="Aptos"/>
              <a:ea typeface="Aptos"/>
              <a:cs typeface="Times New Roman" panose="02020603050405020304" pitchFamily="18" charset="0"/>
            </a:endParaRPr>
          </a:p>
        </p:txBody>
      </p:sp>
      <p:sp>
        <p:nvSpPr>
          <p:cNvPr id="884" name="Google Shape;884;p33"/>
          <p:cNvSpPr txBox="1">
            <a:spLocks noGrp="1"/>
          </p:cNvSpPr>
          <p:nvPr>
            <p:ph type="subTitle" idx="1"/>
          </p:nvPr>
        </p:nvSpPr>
        <p:spPr>
          <a:xfrm>
            <a:off x="-1180" y="1452637"/>
            <a:ext cx="2601458" cy="151704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a:latin typeface="Aptos" panose="020B0004020202020204" pitchFamily="34" charset="0"/>
              </a:rPr>
              <a:t>Processar e analisar dados em tempo real, permitindo ações rápidas e baseadas em eventos, como alertas de risco e decisões automáticas. </a:t>
            </a:r>
          </a:p>
          <a:p>
            <a:pPr marL="0" lvl="0" indent="0" algn="just" rtl="0">
              <a:spcBef>
                <a:spcPts val="0"/>
              </a:spcBef>
              <a:spcAft>
                <a:spcPts val="0"/>
              </a:spcAft>
              <a:buNone/>
            </a:pPr>
            <a:endParaRPr lang="pt-BR">
              <a:latin typeface="Aptos" panose="020B0004020202020204" pitchFamily="34" charset="0"/>
            </a:endParaRPr>
          </a:p>
          <a:p>
            <a:pPr marL="171450" indent="-171450" algn="just">
              <a:buFont typeface="Arial" panose="020B0604020202020204" pitchFamily="34" charset="0"/>
              <a:buChar char="•"/>
            </a:pPr>
            <a:r>
              <a:rPr lang="pt-BR" sz="900" b="1">
                <a:latin typeface="Aptos" panose="020B0004020202020204" pitchFamily="34" charset="0"/>
              </a:rPr>
              <a:t>Previsão de Enchentes</a:t>
            </a:r>
            <a:r>
              <a:rPr lang="pt-BR" sz="900">
                <a:latin typeface="Aptos" panose="020B0004020202020204" pitchFamily="34" charset="0"/>
              </a:rPr>
              <a:t>: Analisar o fluxo contínuo de dados do nível de água e correlacioná-los com previsões meteorológicas em tempo real.</a:t>
            </a:r>
          </a:p>
          <a:p>
            <a:pPr marL="171450" indent="-171450" algn="just">
              <a:buFont typeface="Arial" panose="020B0604020202020204" pitchFamily="34" charset="0"/>
              <a:buChar char="•"/>
            </a:pPr>
            <a:endParaRPr lang="pt-BR" sz="900">
              <a:latin typeface="Aptos" panose="020B0004020202020204" pitchFamily="34" charset="0"/>
            </a:endParaRPr>
          </a:p>
          <a:p>
            <a:pPr marL="171450" indent="-171450" algn="just">
              <a:buFont typeface="Arial" panose="020B0604020202020204" pitchFamily="34" charset="0"/>
              <a:buChar char="•"/>
            </a:pPr>
            <a:r>
              <a:rPr kumimoji="0" lang="en-US" altLang="en-US" sz="900" b="1" i="0" u="none" strike="noStrike" cap="none" normalizeH="0" baseline="0" err="1">
                <a:ln>
                  <a:noFill/>
                </a:ln>
                <a:solidFill>
                  <a:schemeClr val="tx1"/>
                </a:solidFill>
                <a:effectLst/>
                <a:latin typeface="Aptos" panose="020B0004020202020204" pitchFamily="34" charset="0"/>
              </a:rPr>
              <a:t>Monitoramento</a:t>
            </a:r>
            <a:r>
              <a:rPr kumimoji="0" lang="en-US" altLang="en-US" sz="900" b="1" i="0" u="none" strike="noStrike" cap="none" normalizeH="0" baseline="0">
                <a:ln>
                  <a:noFill/>
                </a:ln>
                <a:solidFill>
                  <a:schemeClr val="tx1"/>
                </a:solidFill>
                <a:effectLst/>
                <a:latin typeface="Aptos" panose="020B0004020202020204" pitchFamily="34" charset="0"/>
              </a:rPr>
              <a:t> Regional</a:t>
            </a:r>
            <a:r>
              <a:rPr kumimoji="0" lang="en-US" altLang="en-US" sz="900" b="0" i="0" u="none" strike="noStrike" cap="none" normalizeH="0" baseline="0">
                <a:ln>
                  <a:noFill/>
                </a:ln>
                <a:solidFill>
                  <a:schemeClr val="tx1"/>
                </a:solidFill>
                <a:effectLst/>
                <a:latin typeface="Aptos" panose="020B0004020202020204" pitchFamily="34" charset="0"/>
              </a:rPr>
              <a:t>: </a:t>
            </a:r>
            <a:r>
              <a:rPr kumimoji="0" lang="en-US" altLang="en-US" sz="900" b="0" i="0" u="none" strike="noStrike" cap="none" normalizeH="0" baseline="0" err="1">
                <a:ln>
                  <a:noFill/>
                </a:ln>
                <a:solidFill>
                  <a:schemeClr val="tx1"/>
                </a:solidFill>
                <a:effectLst/>
                <a:latin typeface="Aptos" panose="020B0004020202020204" pitchFamily="34" charset="0"/>
              </a:rPr>
              <a:t>Integrar</a:t>
            </a:r>
            <a:r>
              <a:rPr kumimoji="0" lang="en-US" altLang="en-US" sz="900" b="0" i="0" u="none" strike="noStrike" cap="none" normalizeH="0" baseline="0">
                <a:ln>
                  <a:noFill/>
                </a:ln>
                <a:solidFill>
                  <a:schemeClr val="tx1"/>
                </a:solidFill>
                <a:effectLst/>
                <a:latin typeface="Aptos" panose="020B0004020202020204" pitchFamily="34" charset="0"/>
              </a:rPr>
              <a:t> dados de </a:t>
            </a:r>
            <a:r>
              <a:rPr kumimoji="0" lang="en-US" altLang="en-US" sz="900" b="0" i="0" u="none" strike="noStrike" cap="none" normalizeH="0" baseline="0" err="1">
                <a:ln>
                  <a:noFill/>
                </a:ln>
                <a:solidFill>
                  <a:schemeClr val="tx1"/>
                </a:solidFill>
                <a:effectLst/>
                <a:latin typeface="Aptos" panose="020B0004020202020204" pitchFamily="34" charset="0"/>
              </a:rPr>
              <a:t>vários</a:t>
            </a:r>
            <a:r>
              <a:rPr kumimoji="0" lang="en-US" altLang="en-US" sz="900" b="0" i="0" u="none" strike="noStrike" cap="none" normalizeH="0" baseline="0">
                <a:ln>
                  <a:noFill/>
                </a:ln>
                <a:solidFill>
                  <a:schemeClr val="tx1"/>
                </a:solidFill>
                <a:effectLst/>
                <a:latin typeface="Aptos" panose="020B0004020202020204" pitchFamily="34" charset="0"/>
              </a:rPr>
              <a:t> </a:t>
            </a:r>
            <a:r>
              <a:rPr kumimoji="0" lang="en-US" altLang="en-US" sz="900" b="0" i="0" u="none" strike="noStrike" cap="none" normalizeH="0" baseline="0" err="1">
                <a:ln>
                  <a:noFill/>
                </a:ln>
                <a:solidFill>
                  <a:schemeClr val="tx1"/>
                </a:solidFill>
                <a:effectLst/>
                <a:latin typeface="Aptos" panose="020B0004020202020204" pitchFamily="34" charset="0"/>
              </a:rPr>
              <a:t>sensores</a:t>
            </a:r>
            <a:r>
              <a:rPr kumimoji="0" lang="en-US" altLang="en-US" sz="900" b="0" i="0" u="none" strike="noStrike" cap="none" normalizeH="0" baseline="0">
                <a:ln>
                  <a:noFill/>
                </a:ln>
                <a:solidFill>
                  <a:schemeClr val="tx1"/>
                </a:solidFill>
                <a:effectLst/>
                <a:latin typeface="Aptos" panose="020B0004020202020204" pitchFamily="34" charset="0"/>
              </a:rPr>
              <a:t> para </a:t>
            </a:r>
            <a:r>
              <a:rPr kumimoji="0" lang="en-US" altLang="en-US" sz="900" b="0" i="0" u="none" strike="noStrike" cap="none" normalizeH="0" baseline="0" err="1">
                <a:ln>
                  <a:noFill/>
                </a:ln>
                <a:solidFill>
                  <a:schemeClr val="tx1"/>
                </a:solidFill>
                <a:effectLst/>
                <a:latin typeface="Aptos" panose="020B0004020202020204" pitchFamily="34" charset="0"/>
              </a:rPr>
              <a:t>identificar</a:t>
            </a:r>
            <a:r>
              <a:rPr kumimoji="0" lang="en-US" altLang="en-US" sz="900" b="0" i="0" u="none" strike="noStrike" cap="none" normalizeH="0" baseline="0">
                <a:ln>
                  <a:noFill/>
                </a:ln>
                <a:solidFill>
                  <a:schemeClr val="tx1"/>
                </a:solidFill>
                <a:effectLst/>
                <a:latin typeface="Aptos" panose="020B0004020202020204" pitchFamily="34" charset="0"/>
              </a:rPr>
              <a:t> </a:t>
            </a:r>
            <a:r>
              <a:rPr kumimoji="0" lang="en-US" altLang="en-US" sz="900" b="0" i="0" u="none" strike="noStrike" cap="none" normalizeH="0" baseline="0" err="1">
                <a:ln>
                  <a:noFill/>
                </a:ln>
                <a:solidFill>
                  <a:schemeClr val="tx1"/>
                </a:solidFill>
                <a:effectLst/>
                <a:latin typeface="Aptos" panose="020B0004020202020204" pitchFamily="34" charset="0"/>
              </a:rPr>
              <a:t>tendências</a:t>
            </a:r>
            <a:r>
              <a:rPr kumimoji="0" lang="en-US" altLang="en-US" sz="900" b="0" i="0" u="none" strike="noStrike" cap="none" normalizeH="0" baseline="0">
                <a:ln>
                  <a:noFill/>
                </a:ln>
                <a:solidFill>
                  <a:schemeClr val="tx1"/>
                </a:solidFill>
                <a:effectLst/>
                <a:latin typeface="Aptos" panose="020B0004020202020204" pitchFamily="34" charset="0"/>
              </a:rPr>
              <a:t> </a:t>
            </a:r>
            <a:r>
              <a:rPr kumimoji="0" lang="en-US" altLang="en-US" sz="900" b="0" i="0" u="none" strike="noStrike" cap="none" normalizeH="0" baseline="0" err="1">
                <a:ln>
                  <a:noFill/>
                </a:ln>
                <a:solidFill>
                  <a:schemeClr val="tx1"/>
                </a:solidFill>
                <a:effectLst/>
                <a:latin typeface="Aptos" panose="020B0004020202020204" pitchFamily="34" charset="0"/>
              </a:rPr>
              <a:t>regionais</a:t>
            </a:r>
            <a:r>
              <a:rPr kumimoji="0" lang="en-US" altLang="en-US" sz="900" b="0" i="0" u="none" strike="noStrike" cap="none" normalizeH="0" baseline="0">
                <a:ln>
                  <a:noFill/>
                </a:ln>
                <a:solidFill>
                  <a:schemeClr val="tx1"/>
                </a:solidFill>
                <a:effectLst/>
                <a:latin typeface="Aptos" panose="020B0004020202020204" pitchFamily="34" charset="0"/>
              </a:rPr>
              <a:t> que </a:t>
            </a:r>
            <a:r>
              <a:rPr kumimoji="0" lang="en-US" altLang="en-US" sz="900" b="0" i="0" u="none" strike="noStrike" cap="none" normalizeH="0" baseline="0" err="1">
                <a:ln>
                  <a:noFill/>
                </a:ln>
                <a:solidFill>
                  <a:schemeClr val="tx1"/>
                </a:solidFill>
                <a:effectLst/>
                <a:latin typeface="Aptos" panose="020B0004020202020204" pitchFamily="34" charset="0"/>
              </a:rPr>
              <a:t>indicam</a:t>
            </a:r>
            <a:r>
              <a:rPr kumimoji="0" lang="en-US" altLang="en-US" sz="900" b="0" i="0" u="none" strike="noStrike" cap="none" normalizeH="0" baseline="0">
                <a:ln>
                  <a:noFill/>
                </a:ln>
                <a:solidFill>
                  <a:schemeClr val="tx1"/>
                </a:solidFill>
                <a:effectLst/>
                <a:latin typeface="Aptos" panose="020B0004020202020204" pitchFamily="34" charset="0"/>
              </a:rPr>
              <a:t> </a:t>
            </a:r>
            <a:r>
              <a:rPr kumimoji="0" lang="en-US" altLang="en-US" sz="900" b="0" i="0" u="none" strike="noStrike" cap="none" normalizeH="0" baseline="0" err="1">
                <a:ln>
                  <a:noFill/>
                </a:ln>
                <a:solidFill>
                  <a:schemeClr val="tx1"/>
                </a:solidFill>
                <a:effectLst/>
                <a:latin typeface="Aptos" panose="020B0004020202020204" pitchFamily="34" charset="0"/>
              </a:rPr>
              <a:t>risco</a:t>
            </a:r>
            <a:r>
              <a:rPr kumimoji="0" lang="en-US" altLang="en-US" sz="900" b="0" i="0" u="none" strike="noStrike" cap="none" normalizeH="0" baseline="0">
                <a:ln>
                  <a:noFill/>
                </a:ln>
                <a:solidFill>
                  <a:schemeClr val="tx1"/>
                </a:solidFill>
                <a:effectLst/>
                <a:latin typeface="Aptos" panose="020B0004020202020204" pitchFamily="34" charset="0"/>
              </a:rPr>
              <a:t> de </a:t>
            </a:r>
            <a:r>
              <a:rPr kumimoji="0" lang="en-US" altLang="en-US" sz="900" b="0" i="0" u="none" strike="noStrike" cap="none" normalizeH="0" baseline="0" err="1">
                <a:ln>
                  <a:noFill/>
                </a:ln>
                <a:solidFill>
                  <a:schemeClr val="tx1"/>
                </a:solidFill>
                <a:effectLst/>
                <a:latin typeface="Aptos" panose="020B0004020202020204" pitchFamily="34" charset="0"/>
              </a:rPr>
              <a:t>enchentes</a:t>
            </a:r>
            <a:r>
              <a:rPr kumimoji="0" lang="en-US" altLang="en-US" sz="900" b="0" i="0" u="none" strike="noStrike" cap="none" normalizeH="0" baseline="0">
                <a:ln>
                  <a:noFill/>
                </a:ln>
                <a:solidFill>
                  <a:schemeClr val="tx1"/>
                </a:solidFill>
                <a:effectLst/>
                <a:latin typeface="Aptos" panose="020B0004020202020204" pitchFamily="34" charset="0"/>
              </a:rPr>
              <a:t>.</a:t>
            </a:r>
          </a:p>
          <a:p>
            <a:pPr marL="171450" indent="-171450" algn="just">
              <a:buFont typeface="Arial" panose="020B0604020202020204" pitchFamily="34" charset="0"/>
              <a:buChar char="•"/>
            </a:pPr>
            <a:endParaRPr lang="pt-BR" sz="900">
              <a:latin typeface="Aptos" panose="020B0004020202020204" pitchFamily="34" charset="0"/>
            </a:endParaRPr>
          </a:p>
          <a:p>
            <a:pPr marL="171450" indent="-171450" algn="just">
              <a:buFont typeface="Arial" panose="020B0604020202020204" pitchFamily="34" charset="0"/>
              <a:buChar char="•"/>
            </a:pPr>
            <a:r>
              <a:rPr lang="pt-BR" sz="900" b="1">
                <a:latin typeface="Aptos" panose="020B0004020202020204" pitchFamily="34" charset="0"/>
              </a:rPr>
              <a:t>Respostas Automáticas</a:t>
            </a:r>
            <a:r>
              <a:rPr lang="pt-BR" sz="900">
                <a:latin typeface="Aptos" panose="020B0004020202020204" pitchFamily="34" charset="0"/>
              </a:rPr>
              <a:t>: Automatizar alertas com base em condições pré-definidas, como níveis de água excedendo um limiar crítico.</a:t>
            </a:r>
          </a:p>
          <a:p>
            <a:pPr marL="171450" indent="-171450" algn="just">
              <a:buFont typeface="Arial" panose="020B0604020202020204" pitchFamily="34" charset="0"/>
              <a:buChar char="•"/>
            </a:pPr>
            <a:endParaRPr lang="pt-BR" sz="900">
              <a:latin typeface="Aptos" panose="020B0004020202020204" pitchFamily="34" charset="0"/>
            </a:endParaRPr>
          </a:p>
          <a:p>
            <a:pPr marL="171450" indent="-171450" algn="just">
              <a:buFont typeface="Arial" panose="020B0604020202020204" pitchFamily="34" charset="0"/>
              <a:buChar char="•"/>
            </a:pPr>
            <a:endParaRPr lang="pt-BR" sz="900">
              <a:latin typeface="Aptos" panose="020B0004020202020204" pitchFamily="34" charset="0"/>
            </a:endParaRPr>
          </a:p>
          <a:p>
            <a:pPr marL="171450" indent="-171450" algn="just">
              <a:buFont typeface="Arial" panose="020B0604020202020204" pitchFamily="34" charset="0"/>
              <a:buChar char="•"/>
            </a:pPr>
            <a:endParaRPr lang="pt-BR" sz="900">
              <a:latin typeface="Aptos" panose="020B0004020202020204" pitchFamily="34" charset="0"/>
            </a:endParaRPr>
          </a:p>
          <a:p>
            <a:pPr marL="0" lvl="0" indent="0" algn="just" rtl="0">
              <a:spcBef>
                <a:spcPts val="0"/>
              </a:spcBef>
              <a:spcAft>
                <a:spcPts val="0"/>
              </a:spcAft>
              <a:buNone/>
            </a:pPr>
            <a:endParaRPr lang="pt-BR">
              <a:latin typeface="Aptos"/>
              <a:cs typeface="Times New Roman" panose="02020603050405020304" pitchFamily="18" charset="0"/>
            </a:endParaRPr>
          </a:p>
        </p:txBody>
      </p:sp>
      <p:sp>
        <p:nvSpPr>
          <p:cNvPr id="885" name="Google Shape;885;p33"/>
          <p:cNvSpPr txBox="1">
            <a:spLocks noGrp="1"/>
          </p:cNvSpPr>
          <p:nvPr>
            <p:ph type="subTitle" idx="2"/>
          </p:nvPr>
        </p:nvSpPr>
        <p:spPr>
          <a:xfrm>
            <a:off x="6211614" y="1238899"/>
            <a:ext cx="2955819" cy="214501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pt-BR">
              <a:latin typeface="Aptos"/>
              <a:cs typeface="Times New Roman" panose="02020603050405020304" pitchFamily="18" charset="0"/>
            </a:endParaRPr>
          </a:p>
          <a:p>
            <a:pPr marL="0" lvl="0" indent="0" algn="just" rtl="0">
              <a:spcBef>
                <a:spcPts val="0"/>
              </a:spcBef>
              <a:spcAft>
                <a:spcPts val="0"/>
              </a:spcAft>
              <a:buNone/>
            </a:pPr>
            <a:r>
              <a:rPr lang="pt-BR">
                <a:latin typeface="Aptos" panose="020B0004020202020204" pitchFamily="34" charset="0"/>
              </a:rPr>
              <a:t>Aplicados para proteger os dados coletados, garantir a integridade das operações e evitar acessos não autorizados.</a:t>
            </a:r>
          </a:p>
          <a:p>
            <a:pPr marL="0" lvl="0" indent="0" algn="just" rtl="0">
              <a:spcBef>
                <a:spcPts val="0"/>
              </a:spcBef>
              <a:spcAft>
                <a:spcPts val="0"/>
              </a:spcAft>
              <a:buNone/>
            </a:pPr>
            <a:endParaRPr lang="pt-BR">
              <a:latin typeface="Aptos" panose="020B0004020202020204" pitchFamily="34" charset="0"/>
            </a:endParaRPr>
          </a:p>
          <a:p>
            <a:pPr marL="171450" lvl="0" indent="-171450" algn="just" rtl="0">
              <a:spcBef>
                <a:spcPts val="0"/>
              </a:spcBef>
              <a:spcAft>
                <a:spcPts val="0"/>
              </a:spcAft>
              <a:buFont typeface="Arial" panose="020B0604020202020204" pitchFamily="34" charset="0"/>
              <a:buChar char="•"/>
            </a:pPr>
            <a:r>
              <a:rPr lang="en-US" sz="900" b="1" err="1">
                <a:latin typeface="Aptos" panose="020B0004020202020204" pitchFamily="34" charset="0"/>
              </a:rPr>
              <a:t>Autenticação</a:t>
            </a:r>
            <a:r>
              <a:rPr lang="en-US" sz="900" b="1">
                <a:latin typeface="Aptos" panose="020B0004020202020204" pitchFamily="34" charset="0"/>
              </a:rPr>
              <a:t> de </a:t>
            </a:r>
            <a:r>
              <a:rPr lang="en-US" sz="900" b="1" err="1">
                <a:latin typeface="Aptos" panose="020B0004020202020204" pitchFamily="34" charset="0"/>
              </a:rPr>
              <a:t>Dispositivos</a:t>
            </a:r>
            <a:r>
              <a:rPr lang="en-US" sz="900">
                <a:latin typeface="Aptos" panose="020B0004020202020204" pitchFamily="34" charset="0"/>
              </a:rPr>
              <a:t>: </a:t>
            </a:r>
            <a:r>
              <a:rPr lang="pt-BR" sz="900">
                <a:latin typeface="Aptos" panose="020B0004020202020204" pitchFamily="34" charset="0"/>
              </a:rPr>
              <a:t>Cada sensor deve ter uma identidade única e autenticar-se com o sistema antes de enviar dados.</a:t>
            </a:r>
          </a:p>
          <a:p>
            <a:pPr marL="171450" lvl="0" indent="-171450" algn="just" rtl="0">
              <a:spcBef>
                <a:spcPts val="0"/>
              </a:spcBef>
              <a:spcAft>
                <a:spcPts val="0"/>
              </a:spcAft>
              <a:buFont typeface="Arial" panose="020B0604020202020204" pitchFamily="34" charset="0"/>
              <a:buChar char="•"/>
            </a:pPr>
            <a:r>
              <a:rPr lang="en-US" sz="900" b="1" err="1">
                <a:latin typeface="Aptos" panose="020B0004020202020204" pitchFamily="34" charset="0"/>
              </a:rPr>
              <a:t>Criptografia</a:t>
            </a:r>
            <a:r>
              <a:rPr lang="en-US" sz="900" b="1">
                <a:latin typeface="Aptos" panose="020B0004020202020204" pitchFamily="34" charset="0"/>
              </a:rPr>
              <a:t> de </a:t>
            </a:r>
            <a:r>
              <a:rPr lang="en-US" sz="900" b="1" err="1">
                <a:latin typeface="Aptos" panose="020B0004020202020204" pitchFamily="34" charset="0"/>
              </a:rPr>
              <a:t>Comunicação</a:t>
            </a:r>
            <a:r>
              <a:rPr lang="en-US" sz="900">
                <a:latin typeface="Aptos" panose="020B0004020202020204" pitchFamily="34" charset="0"/>
              </a:rPr>
              <a:t>: </a:t>
            </a:r>
            <a:r>
              <a:rPr lang="pt-BR" sz="900">
                <a:latin typeface="Aptos" panose="020B0004020202020204" pitchFamily="34" charset="0"/>
              </a:rPr>
              <a:t>Protocolos como TLS utilizados  para criptografar os dados transmitidos entre os sensores e o sistema central</a:t>
            </a:r>
            <a:r>
              <a:rPr lang="pt-BR">
                <a:latin typeface="Aptos" panose="020B0004020202020204" pitchFamily="34" charset="0"/>
              </a:rPr>
              <a:t>.</a:t>
            </a:r>
          </a:p>
          <a:p>
            <a:pPr marL="171450" lvl="0" indent="-171450" algn="just" rtl="0">
              <a:spcBef>
                <a:spcPts val="0"/>
              </a:spcBef>
              <a:spcAft>
                <a:spcPts val="0"/>
              </a:spcAft>
              <a:buFont typeface="Arial" panose="020B0604020202020204" pitchFamily="34" charset="0"/>
              <a:buChar char="•"/>
            </a:pPr>
            <a:r>
              <a:rPr lang="en-US" sz="900" b="1" err="1">
                <a:latin typeface="Aptos" panose="020B0004020202020204" pitchFamily="34" charset="0"/>
              </a:rPr>
              <a:t>Controle</a:t>
            </a:r>
            <a:r>
              <a:rPr lang="en-US" sz="900" b="1">
                <a:latin typeface="Aptos" panose="020B0004020202020204" pitchFamily="34" charset="0"/>
              </a:rPr>
              <a:t> de </a:t>
            </a:r>
            <a:r>
              <a:rPr lang="en-US" sz="900" b="1" err="1">
                <a:latin typeface="Aptos" panose="020B0004020202020204" pitchFamily="34" charset="0"/>
              </a:rPr>
              <a:t>Acesso</a:t>
            </a:r>
            <a:r>
              <a:rPr lang="en-US" sz="900" b="1">
                <a:latin typeface="Aptos" panose="020B0004020202020204" pitchFamily="34" charset="0"/>
              </a:rPr>
              <a:t>: </a:t>
            </a:r>
            <a:r>
              <a:rPr lang="en-US" sz="900" err="1">
                <a:latin typeface="Aptos" panose="020B0004020202020204" pitchFamily="34" charset="0"/>
              </a:rPr>
              <a:t>Uso</a:t>
            </a:r>
            <a:r>
              <a:rPr lang="en-US" sz="900">
                <a:latin typeface="Aptos" panose="020B0004020202020204" pitchFamily="34" charset="0"/>
              </a:rPr>
              <a:t> de</a:t>
            </a:r>
            <a:r>
              <a:rPr lang="pt-BR" sz="900">
                <a:latin typeface="Aptos" panose="020B0004020202020204" pitchFamily="34" charset="0"/>
              </a:rPr>
              <a:t> mecanismos como </a:t>
            </a:r>
            <a:r>
              <a:rPr lang="pt-BR" sz="900" err="1">
                <a:latin typeface="Aptos" panose="020B0004020202020204" pitchFamily="34" charset="0"/>
              </a:rPr>
              <a:t>OAuth</a:t>
            </a:r>
            <a:r>
              <a:rPr lang="pt-BR" sz="900">
                <a:latin typeface="Aptos" panose="020B0004020202020204" pitchFamily="34" charset="0"/>
              </a:rPr>
              <a:t> ou tokens de acesso para garantir que apenas dispositivos e usuários autorizados possam acessar o pipeline.</a:t>
            </a:r>
            <a:endParaRPr lang="en-US" sz="900">
              <a:latin typeface="Aptos" panose="020B0004020202020204" pitchFamily="34" charset="0"/>
            </a:endParaRPr>
          </a:p>
          <a:p>
            <a:pPr marL="171450" indent="-171450">
              <a:buFont typeface="Arial" panose="020B0604020202020204" pitchFamily="34" charset="0"/>
              <a:buChar char="•"/>
            </a:pPr>
            <a:r>
              <a:rPr lang="pt-BR" sz="900" b="1">
                <a:latin typeface="Aptos" panose="020B0004020202020204" pitchFamily="34" charset="0"/>
              </a:rPr>
              <a:t>Backup e Recuperação de </a:t>
            </a:r>
            <a:r>
              <a:rPr lang="pt-BR" sz="900" b="1" err="1">
                <a:latin typeface="Aptos" panose="020B0004020202020204" pitchFamily="34" charset="0"/>
              </a:rPr>
              <a:t>Dados</a:t>
            </a:r>
            <a:r>
              <a:rPr lang="pt-BR" sz="900" err="1">
                <a:latin typeface="Aptos" panose="020B0004020202020204" pitchFamily="34" charset="0"/>
              </a:rPr>
              <a:t>:Mantenha</a:t>
            </a:r>
            <a:r>
              <a:rPr lang="pt-BR" sz="900">
                <a:latin typeface="Aptos" panose="020B0004020202020204" pitchFamily="34" charset="0"/>
              </a:rPr>
              <a:t> backups criptografados e estratégias de recuperação para proteger contra perda de dados.</a:t>
            </a:r>
          </a:p>
          <a:p>
            <a:pPr marL="0" lvl="0" indent="0" algn="just" rtl="0">
              <a:spcBef>
                <a:spcPts val="0"/>
              </a:spcBef>
              <a:spcAft>
                <a:spcPts val="0"/>
              </a:spcAft>
              <a:buNone/>
            </a:pPr>
            <a:endParaRPr/>
          </a:p>
        </p:txBody>
      </p:sp>
      <p:sp>
        <p:nvSpPr>
          <p:cNvPr id="2" name="Google Shape;882;p33">
            <a:extLst>
              <a:ext uri="{FF2B5EF4-FFF2-40B4-BE49-F238E27FC236}">
                <a16:creationId xmlns:a16="http://schemas.microsoft.com/office/drawing/2014/main" id="{80F83A9F-1BCF-6011-9ADB-55EE84138883}"/>
              </a:ext>
            </a:extLst>
          </p:cNvPr>
          <p:cNvSpPr txBox="1">
            <a:spLocks/>
          </p:cNvSpPr>
          <p:nvPr/>
        </p:nvSpPr>
        <p:spPr>
          <a:xfrm>
            <a:off x="3311639" y="723248"/>
            <a:ext cx="2779017" cy="466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osefin Sans"/>
              <a:buNone/>
              <a:defRPr sz="1600" b="1" i="0" u="none" strike="noStrike" cap="none">
                <a:solidFill>
                  <a:schemeClr val="dk1"/>
                </a:solidFill>
                <a:latin typeface="Josefin Sans"/>
                <a:ea typeface="Josefin Sans"/>
                <a:cs typeface="Josefin Sans"/>
                <a:sym typeface="Josefin Sans"/>
              </a:defRPr>
            </a:lvl1pPr>
            <a:lvl2pPr marL="914400" marR="0" lvl="1"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pt-BR" sz="1800" b="1"/>
              <a:t>5. </a:t>
            </a:r>
            <a:r>
              <a:rPr lang="pt-BR" sz="1800" b="1" err="1"/>
              <a:t>Offloading</a:t>
            </a:r>
            <a:endParaRPr lang="en-US"/>
          </a:p>
        </p:txBody>
      </p:sp>
      <p:sp>
        <p:nvSpPr>
          <p:cNvPr id="3" name="Google Shape;884;p33">
            <a:extLst>
              <a:ext uri="{FF2B5EF4-FFF2-40B4-BE49-F238E27FC236}">
                <a16:creationId xmlns:a16="http://schemas.microsoft.com/office/drawing/2014/main" id="{8787C593-39B6-C121-0901-70C675602619}"/>
              </a:ext>
            </a:extLst>
          </p:cNvPr>
          <p:cNvSpPr txBox="1">
            <a:spLocks/>
          </p:cNvSpPr>
          <p:nvPr/>
        </p:nvSpPr>
        <p:spPr>
          <a:xfrm>
            <a:off x="2756113" y="1334166"/>
            <a:ext cx="3143831" cy="2846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200"/>
              <a:buFont typeface="Inter"/>
              <a:buNone/>
              <a:defRPr sz="1200" b="0" i="0" u="none" strike="noStrike" cap="none">
                <a:solidFill>
                  <a:schemeClr val="dk1"/>
                </a:solidFill>
                <a:latin typeface="Inter"/>
                <a:ea typeface="Inter"/>
                <a:cs typeface="Inter"/>
                <a:sym typeface="Inter"/>
              </a:defRPr>
            </a:lvl9pPr>
          </a:lstStyle>
          <a:p>
            <a:pPr marL="152400" indent="0" algn="just"/>
            <a:r>
              <a:rPr lang="pt-BR">
                <a:latin typeface="Aptos" panose="020B0004020202020204" pitchFamily="34" charset="0"/>
              </a:rPr>
              <a:t>Aplicado para otimizar a distribuição de tarefas entre os diversos componentes do sistema.</a:t>
            </a:r>
          </a:p>
          <a:p>
            <a:pPr marL="152400" indent="0"/>
            <a:r>
              <a:rPr lang="pt-BR" sz="1400">
                <a:latin typeface="Aptos" panose="020B0004020202020204" pitchFamily="34" charset="0"/>
              </a:rPr>
              <a:t> </a:t>
            </a:r>
            <a:endParaRPr lang="pt-BR">
              <a:latin typeface="Aptos" panose="020B0004020202020204" pitchFamily="34" charset="0"/>
            </a:endParaRPr>
          </a:p>
          <a:p>
            <a:pPr marL="742950" lvl="1" indent="-285750" algn="just">
              <a:buFont typeface="Arial" panose="020B0604020202020204" pitchFamily="34" charset="0"/>
              <a:buChar char="•"/>
            </a:pPr>
            <a:r>
              <a:rPr lang="pt-BR" sz="900">
                <a:latin typeface="Aptos" panose="020B0004020202020204" pitchFamily="34" charset="0"/>
              </a:rPr>
              <a:t>Dados  </a:t>
            </a:r>
            <a:r>
              <a:rPr lang="pt-BR" sz="900" err="1">
                <a:latin typeface="Aptos" panose="020B0004020202020204" pitchFamily="34" charset="0"/>
              </a:rPr>
              <a:t>pré</a:t>
            </a:r>
            <a:r>
              <a:rPr lang="pt-BR" sz="900">
                <a:latin typeface="Aptos" panose="020B0004020202020204" pitchFamily="34" charset="0"/>
              </a:rPr>
              <a:t>-processados são enviados para servidores próximos, para processamento mais avançado, reduzindo o consumo de energia dos sensores.</a:t>
            </a:r>
          </a:p>
          <a:p>
            <a:pPr marL="742950" lvl="1" indent="-285750" algn="just">
              <a:buFont typeface="Arial" panose="020B0604020202020204" pitchFamily="34" charset="0"/>
              <a:buChar char="•"/>
            </a:pPr>
            <a:endParaRPr lang="pt-BR" sz="900">
              <a:latin typeface="Aptos" panose="020B0004020202020204" pitchFamily="34" charset="0"/>
            </a:endParaRPr>
          </a:p>
          <a:p>
            <a:pPr marL="742950" lvl="1" indent="-285750" algn="just">
              <a:buFont typeface="Arial" panose="020B0604020202020204" pitchFamily="34" charset="0"/>
              <a:buChar char="•"/>
            </a:pPr>
            <a:r>
              <a:rPr lang="pt-BR" sz="900">
                <a:latin typeface="Aptos" panose="020B0004020202020204" pitchFamily="34" charset="0"/>
              </a:rPr>
              <a:t>Modelos de decisão ou previsões simples podem ser transferidos para dispositivos de borda para execução local em caso de falhas de conectividade.</a:t>
            </a:r>
          </a:p>
          <a:p>
            <a:pPr marL="742950" lvl="1" indent="-285750" algn="just">
              <a:buFont typeface="Arial" panose="020B0604020202020204" pitchFamily="34" charset="0"/>
              <a:buChar char="•"/>
            </a:pPr>
            <a:endParaRPr lang="pt-BR" sz="900">
              <a:latin typeface="Aptos" panose="020B0004020202020204" pitchFamily="34" charset="0"/>
            </a:endParaRPr>
          </a:p>
          <a:p>
            <a:pPr marL="742950" lvl="1" indent="-285750" algn="just">
              <a:buFont typeface="Arial" panose="020B0604020202020204" pitchFamily="34" charset="0"/>
              <a:buChar char="•"/>
            </a:pPr>
            <a:r>
              <a:rPr lang="pt-BR" sz="900">
                <a:latin typeface="Aptos" panose="020B0004020202020204" pitchFamily="34" charset="0"/>
              </a:rPr>
              <a:t>Dados complexos ou históricos ficam na nuvem, enquanto dispositivos dos usuários recebem apenas informações processadas, como mapas de risco ou recomendações.</a:t>
            </a:r>
          </a:p>
          <a:p>
            <a:pPr marL="0" indent="0"/>
            <a:endParaRPr lang="pt-BR" sz="1400"/>
          </a:p>
        </p:txBody>
      </p:sp>
    </p:spTree>
    <p:extLst>
      <p:ext uri="{BB962C8B-B14F-4D97-AF65-F5344CB8AC3E}">
        <p14:creationId xmlns:p14="http://schemas.microsoft.com/office/powerpoint/2010/main" val="178472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4"/>
          <p:cNvSpPr txBox="1">
            <a:spLocks noGrp="1"/>
          </p:cNvSpPr>
          <p:nvPr>
            <p:ph type="subTitle" idx="6"/>
          </p:nvPr>
        </p:nvSpPr>
        <p:spPr>
          <a:xfrm>
            <a:off x="1223578" y="1084568"/>
            <a:ext cx="6696844" cy="2451850"/>
          </a:xfrm>
          <a:prstGeom prst="rect">
            <a:avLst/>
          </a:prstGeom>
        </p:spPr>
        <p:txBody>
          <a:bodyPr spcFirstLastPara="1" wrap="square" lIns="91425" tIns="91425" rIns="91425" bIns="91425" anchor="b" anchorCtr="0">
            <a:noAutofit/>
          </a:bodyPr>
          <a:lstStyle/>
          <a:p>
            <a:pPr algn="just"/>
            <a:r>
              <a:rPr lang="pt-BR" b="1"/>
              <a:t>Cidade Inteligente com Monitoramento de Enchentes</a:t>
            </a:r>
            <a:r>
              <a:rPr lang="pt-BR"/>
              <a:t>:</a:t>
            </a:r>
          </a:p>
          <a:p>
            <a:pPr algn="just"/>
            <a:endParaRPr lang="pt-BR" b="0">
              <a:latin typeface="Aptos" panose="020B0004020202020204" pitchFamily="34" charset="0"/>
            </a:endParaRPr>
          </a:p>
          <a:p>
            <a:pPr marL="152400" indent="0" algn="just"/>
            <a:r>
              <a:rPr lang="pt-BR" sz="1200" b="0">
                <a:latin typeface="Aptos" panose="020B0004020202020204" pitchFamily="34" charset="0"/>
              </a:rPr>
              <a:t>1. Sensores instalados em rios e bueiros coletam dados em tempo real.</a:t>
            </a:r>
          </a:p>
          <a:p>
            <a:pPr algn="just">
              <a:buFont typeface="+mj-lt"/>
              <a:buAutoNum type="arabicPeriod"/>
            </a:pPr>
            <a:endParaRPr lang="pt-BR" sz="1200" b="0">
              <a:latin typeface="Aptos" panose="020B0004020202020204" pitchFamily="34" charset="0"/>
            </a:endParaRPr>
          </a:p>
          <a:p>
            <a:pPr marL="152400" indent="0" algn="just"/>
            <a:r>
              <a:rPr lang="pt-BR" sz="1200" b="0">
                <a:latin typeface="Aptos" panose="020B0004020202020204" pitchFamily="34" charset="0"/>
              </a:rPr>
              <a:t>2. Dados são processados em plataformas de </a:t>
            </a:r>
            <a:r>
              <a:rPr lang="pt-BR" sz="1200" b="0" err="1">
                <a:latin typeface="Aptos" panose="020B0004020202020204" pitchFamily="34" charset="0"/>
              </a:rPr>
              <a:t>Stream</a:t>
            </a:r>
            <a:r>
              <a:rPr lang="pt-BR" sz="1200" b="0">
                <a:latin typeface="Aptos" panose="020B0004020202020204" pitchFamily="34" charset="0"/>
              </a:rPr>
              <a:t> </a:t>
            </a:r>
            <a:r>
              <a:rPr lang="pt-BR" sz="1200" b="0" err="1">
                <a:latin typeface="Aptos" panose="020B0004020202020204" pitchFamily="34" charset="0"/>
              </a:rPr>
              <a:t>Processing</a:t>
            </a:r>
            <a:r>
              <a:rPr lang="pt-BR" sz="1200" b="0">
                <a:latin typeface="Aptos" panose="020B0004020202020204" pitchFamily="34" charset="0"/>
              </a:rPr>
              <a:t> para identificar tendências.</a:t>
            </a:r>
          </a:p>
          <a:p>
            <a:pPr algn="just">
              <a:buFont typeface="+mj-lt"/>
              <a:buAutoNum type="arabicPeriod"/>
            </a:pPr>
            <a:endParaRPr lang="pt-BR" sz="1200" b="0">
              <a:latin typeface="Aptos" panose="020B0004020202020204" pitchFamily="34" charset="0"/>
            </a:endParaRPr>
          </a:p>
          <a:p>
            <a:pPr marL="152400" indent="0" algn="just"/>
            <a:r>
              <a:rPr lang="pt-BR" sz="1200" b="0">
                <a:latin typeface="Aptos" panose="020B0004020202020204" pitchFamily="34" charset="0"/>
              </a:rPr>
              <a:t>3. Quando um risco é detectado, notificações são enviadas para:</a:t>
            </a:r>
          </a:p>
          <a:p>
            <a:pPr marL="152400" indent="0" algn="just"/>
            <a:endParaRPr lang="pt-BR" sz="1200" b="0">
              <a:latin typeface="Aptos" panose="020B0004020202020204" pitchFamily="34" charset="0"/>
            </a:endParaRPr>
          </a:p>
          <a:p>
            <a:pPr marL="323850" indent="-171450" algn="just">
              <a:buSzPct val="100000"/>
              <a:buFont typeface="Aptos" panose="020B0004020202020204" pitchFamily="34" charset="0"/>
              <a:buChar char="•"/>
            </a:pPr>
            <a:r>
              <a:rPr lang="pt-BR" sz="1000" b="0">
                <a:latin typeface="Aptos" panose="020B0004020202020204" pitchFamily="34" charset="0"/>
              </a:rPr>
              <a:t>Autoridades de trânsito, para desviar veículos de áreas alagadas.</a:t>
            </a:r>
          </a:p>
          <a:p>
            <a:pPr marL="323850" indent="-171450" algn="just">
              <a:buSzPct val="100000"/>
              <a:buFont typeface="Aptos" panose="020B0004020202020204" pitchFamily="34" charset="0"/>
              <a:buChar char="•"/>
            </a:pPr>
            <a:r>
              <a:rPr lang="pt-BR" sz="1000" b="0">
                <a:latin typeface="Aptos" panose="020B0004020202020204" pitchFamily="34" charset="0"/>
              </a:rPr>
              <a:t>Moradores, através de aplicativos e mensagens de emergência.</a:t>
            </a:r>
          </a:p>
          <a:p>
            <a:pPr marL="323850" indent="-171450" algn="just">
              <a:buSzPct val="100000"/>
              <a:buFont typeface="Aptos" panose="020B0004020202020204" pitchFamily="34" charset="0"/>
              <a:buChar char="•"/>
            </a:pPr>
            <a:r>
              <a:rPr lang="pt-BR" sz="1000" b="0">
                <a:latin typeface="Aptos" panose="020B0004020202020204" pitchFamily="34" charset="0"/>
              </a:rPr>
              <a:t>Equipes de resgate, que se mobilizam para as áreas mais afetadas.</a:t>
            </a:r>
          </a:p>
          <a:p>
            <a:pPr marL="742950" lvl="1" indent="-285750" algn="just">
              <a:buSzPct val="100000"/>
              <a:buFont typeface="Aptos" panose="020B0004020202020204" pitchFamily="34" charset="0"/>
              <a:buChar char="•"/>
            </a:pPr>
            <a:endParaRPr lang="pt-BR" sz="1000" b="0">
              <a:latin typeface="Aptos" panose="020B0004020202020204" pitchFamily="34" charset="0"/>
            </a:endParaRPr>
          </a:p>
          <a:p>
            <a:pPr marL="152400" indent="0" algn="just"/>
            <a:r>
              <a:rPr lang="pt-BR" sz="1200" b="0">
                <a:latin typeface="Aptos" panose="020B0004020202020204" pitchFamily="34" charset="0"/>
              </a:rPr>
              <a:t>Após o evento, os dados coletados ajudam a planejar melhorias na </a:t>
            </a:r>
            <a:r>
              <a:rPr lang="en-US" sz="1200" b="0" err="1">
                <a:latin typeface="Aptos" panose="020B0004020202020204" pitchFamily="34" charset="0"/>
              </a:rPr>
              <a:t>infraestrutura</a:t>
            </a:r>
            <a:r>
              <a:rPr lang="en-US" sz="1200" b="0">
                <a:latin typeface="Aptos" panose="020B0004020202020204" pitchFamily="34" charset="0"/>
              </a:rPr>
              <a:t>.</a:t>
            </a:r>
          </a:p>
        </p:txBody>
      </p:sp>
      <p:sp>
        <p:nvSpPr>
          <p:cNvPr id="916" name="Google Shape;916;p34"/>
          <p:cNvSpPr txBox="1">
            <a:spLocks noGrp="1"/>
          </p:cNvSpPr>
          <p:nvPr>
            <p:ph type="title"/>
          </p:nvPr>
        </p:nvSpPr>
        <p:spPr>
          <a:xfrm>
            <a:off x="582840" y="662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Exemplo</a:t>
            </a:r>
            <a:r>
              <a:rPr lang="en-US"/>
              <a:t> </a:t>
            </a:r>
            <a:r>
              <a:rPr lang="en-US" err="1"/>
              <a:t>Prático</a:t>
            </a:r>
            <a:endParaRPr/>
          </a:p>
        </p:txBody>
      </p:sp>
      <p:pic>
        <p:nvPicPr>
          <p:cNvPr id="12" name="Picture 2">
            <a:extLst>
              <a:ext uri="{FF2B5EF4-FFF2-40B4-BE49-F238E27FC236}">
                <a16:creationId xmlns:a16="http://schemas.microsoft.com/office/drawing/2014/main" id="{643CB724-5158-F9F6-A9C5-315614E43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386" y="3700927"/>
            <a:ext cx="2262986" cy="1376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03B87-F90B-2E93-9F2C-8A905680C744}"/>
              </a:ext>
            </a:extLst>
          </p:cNvPr>
          <p:cNvSpPr>
            <a:spLocks noGrp="1"/>
          </p:cNvSpPr>
          <p:nvPr>
            <p:ph type="title"/>
          </p:nvPr>
        </p:nvSpPr>
        <p:spPr>
          <a:xfrm>
            <a:off x="618400" y="106245"/>
            <a:ext cx="7704000" cy="572700"/>
          </a:xfrm>
        </p:spPr>
        <p:txBody>
          <a:bodyPr/>
          <a:lstStyle/>
          <a:p>
            <a:r>
              <a:rPr lang="pt-BR"/>
              <a:t>Arquitetura </a:t>
            </a:r>
            <a:r>
              <a:rPr lang="pt-BR" err="1"/>
              <a:t>Distribuida</a:t>
            </a:r>
            <a:r>
              <a:rPr lang="pt-BR"/>
              <a:t> </a:t>
            </a:r>
            <a:endParaRPr lang="en-US"/>
          </a:p>
        </p:txBody>
      </p:sp>
      <p:sp>
        <p:nvSpPr>
          <p:cNvPr id="4" name="Subtítulo 3">
            <a:extLst>
              <a:ext uri="{FF2B5EF4-FFF2-40B4-BE49-F238E27FC236}">
                <a16:creationId xmlns:a16="http://schemas.microsoft.com/office/drawing/2014/main" id="{FF6A38A9-5F10-5DF3-114F-30C432996430}"/>
              </a:ext>
            </a:extLst>
          </p:cNvPr>
          <p:cNvSpPr>
            <a:spLocks noGrp="1"/>
          </p:cNvSpPr>
          <p:nvPr>
            <p:ph type="subTitle" idx="2"/>
          </p:nvPr>
        </p:nvSpPr>
        <p:spPr>
          <a:xfrm>
            <a:off x="4205938" y="1520524"/>
            <a:ext cx="4441371" cy="4273778"/>
          </a:xfrm>
        </p:spPr>
        <p:txBody>
          <a:bodyPr/>
          <a:lstStyle/>
          <a:p>
            <a:pPr algn="just"/>
            <a:r>
              <a:rPr lang="pt-BR" sz="1000" b="1">
                <a:latin typeface="Aptos" panose="020B0004020202020204" pitchFamily="34" charset="0"/>
              </a:rPr>
              <a:t>Coleta de Dados: </a:t>
            </a:r>
            <a:r>
              <a:rPr lang="pt-BR" sz="1000">
                <a:latin typeface="Aptos" panose="020B0004020202020204" pitchFamily="34" charset="0"/>
              </a:rPr>
              <a:t>Uso de sensores com conectividade para enviar dados para dispositivos de borda.</a:t>
            </a:r>
          </a:p>
          <a:p>
            <a:pPr algn="just"/>
            <a:endParaRPr lang="pt-BR" sz="1000">
              <a:latin typeface="Aptos" panose="020B0004020202020204" pitchFamily="34" charset="0"/>
            </a:endParaRPr>
          </a:p>
          <a:p>
            <a:pPr algn="just"/>
            <a:r>
              <a:rPr lang="en-US" sz="1000" b="1" err="1">
                <a:latin typeface="Aptos" panose="020B0004020202020204" pitchFamily="34" charset="0"/>
              </a:rPr>
              <a:t>Processamento</a:t>
            </a:r>
            <a:r>
              <a:rPr lang="en-US" sz="1000" b="1">
                <a:latin typeface="Aptos" panose="020B0004020202020204" pitchFamily="34" charset="0"/>
              </a:rPr>
              <a:t> </a:t>
            </a:r>
            <a:r>
              <a:rPr lang="en-US" sz="1000" b="1" err="1">
                <a:latin typeface="Aptos" panose="020B0004020202020204" pitchFamily="34" charset="0"/>
              </a:rPr>
              <a:t>em</a:t>
            </a:r>
            <a:r>
              <a:rPr lang="en-US" sz="1000" b="1">
                <a:latin typeface="Aptos" panose="020B0004020202020204" pitchFamily="34" charset="0"/>
              </a:rPr>
              <a:t> </a:t>
            </a:r>
            <a:r>
              <a:rPr lang="en-US" sz="1000" b="1" err="1">
                <a:latin typeface="Aptos" panose="020B0004020202020204" pitchFamily="34" charset="0"/>
              </a:rPr>
              <a:t>Camadas</a:t>
            </a:r>
            <a:r>
              <a:rPr lang="en-US" sz="1000" b="1">
                <a:latin typeface="Aptos" panose="020B0004020202020204" pitchFamily="34" charset="0"/>
              </a:rPr>
              <a:t>: </a:t>
            </a:r>
            <a:r>
              <a:rPr lang="en-US" sz="1000" err="1">
                <a:latin typeface="Aptos" panose="020B0004020202020204" pitchFamily="34" charset="0"/>
              </a:rPr>
              <a:t>Uso</a:t>
            </a:r>
            <a:r>
              <a:rPr lang="en-US" sz="1000">
                <a:latin typeface="Aptos" panose="020B0004020202020204" pitchFamily="34" charset="0"/>
              </a:rPr>
              <a:t> de </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1" i="0" u="none" strike="noStrike" cap="none" normalizeH="0" baseline="0">
                <a:ln>
                  <a:noFill/>
                </a:ln>
                <a:solidFill>
                  <a:schemeClr val="tx1"/>
                </a:solidFill>
                <a:effectLst/>
                <a:latin typeface="Aptos" panose="020B0004020202020204" pitchFamily="34" charset="0"/>
              </a:rPr>
              <a:t>Stream Processing</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em</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dispositivos</a:t>
            </a:r>
            <a:r>
              <a:rPr kumimoji="0" lang="en-US" altLang="en-US" sz="1000" b="0" i="0" u="none" strike="noStrike" cap="none" normalizeH="0" baseline="0">
                <a:ln>
                  <a:noFill/>
                </a:ln>
                <a:solidFill>
                  <a:schemeClr val="tx1"/>
                </a:solidFill>
                <a:effectLst/>
                <a:latin typeface="Aptos" panose="020B0004020202020204" pitchFamily="34" charset="0"/>
              </a:rPr>
              <a:t> de </a:t>
            </a:r>
            <a:r>
              <a:rPr kumimoji="0" lang="en-US" altLang="en-US" sz="1000" b="0" i="0" u="none" strike="noStrike" cap="none" normalizeH="0" baseline="0" err="1">
                <a:ln>
                  <a:noFill/>
                </a:ln>
                <a:solidFill>
                  <a:schemeClr val="tx1"/>
                </a:solidFill>
                <a:effectLst/>
                <a:latin typeface="Aptos" panose="020B0004020202020204" pitchFamily="34" charset="0"/>
              </a:rPr>
              <a:t>borda</a:t>
            </a:r>
            <a:r>
              <a:rPr kumimoji="0" lang="en-US" altLang="en-US" sz="1000" b="0" i="0" u="none" strike="noStrike" cap="none" normalizeH="0" baseline="0">
                <a:ln>
                  <a:noFill/>
                </a:ln>
                <a:solidFill>
                  <a:schemeClr val="tx1"/>
                </a:solidFill>
                <a:effectLst/>
                <a:latin typeface="Aptos" panose="020B0004020202020204" pitchFamily="34" charset="0"/>
              </a:rPr>
              <a:t> para </a:t>
            </a:r>
            <a:r>
              <a:rPr kumimoji="0" lang="en-US" altLang="en-US" sz="1000" b="0" i="0" u="none" strike="noStrike" cap="none" normalizeH="0" baseline="0" err="1">
                <a:ln>
                  <a:noFill/>
                </a:ln>
                <a:solidFill>
                  <a:schemeClr val="tx1"/>
                </a:solidFill>
                <a:effectLst/>
                <a:latin typeface="Aptos" panose="020B0004020202020204" pitchFamily="34" charset="0"/>
              </a:rPr>
              <a:t>detectar</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anomalias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em</a:t>
            </a:r>
            <a:r>
              <a:rPr kumimoji="0" lang="en-US" altLang="en-US" sz="1000" b="0" i="0" u="none" strike="noStrike" cap="none" normalizeH="0" baseline="0">
                <a:ln>
                  <a:noFill/>
                </a:ln>
                <a:solidFill>
                  <a:schemeClr val="tx1"/>
                </a:solidFill>
                <a:effectLst/>
                <a:latin typeface="Aptos" panose="020B0004020202020204" pitchFamily="34" charset="0"/>
              </a:rPr>
              <a:t> tempo real. </a:t>
            </a:r>
          </a:p>
          <a:p>
            <a:pPr algn="just">
              <a:buFont typeface="Arial" panose="020B0604020202020204" pitchFamily="34" charset="0"/>
              <a:buChar char="•"/>
            </a:pPr>
            <a:endParaRPr kumimoji="0" lang="en-US" altLang="en-US" sz="1000" b="0" i="0" u="none" strike="noStrike" cap="none" normalizeH="0" baseline="0">
              <a:ln>
                <a:noFill/>
              </a:ln>
              <a:solidFill>
                <a:schemeClr val="tx1"/>
              </a:solidFill>
              <a:effectLst/>
              <a:latin typeface="Aptos" panose="020B0004020202020204" pitchFamily="34" charset="0"/>
            </a:endParaRPr>
          </a:p>
          <a:p>
            <a:pPr algn="just">
              <a:buFont typeface="Arial" panose="020B0604020202020204" pitchFamily="34" charset="0"/>
              <a:buChar char="•"/>
            </a:pPr>
            <a:r>
              <a:rPr kumimoji="0" lang="en-US" altLang="en-US" sz="1000" b="0" i="0" u="none" strike="noStrike" cap="none" normalizeH="0" baseline="0" err="1">
                <a:ln>
                  <a:noFill/>
                </a:ln>
                <a:solidFill>
                  <a:schemeClr val="tx1"/>
                </a:solidFill>
                <a:effectLst/>
                <a:latin typeface="Aptos" panose="020B0004020202020204" pitchFamily="34" charset="0"/>
              </a:rPr>
              <a:t>Uso</a:t>
            </a:r>
            <a:r>
              <a:rPr kumimoji="0" lang="en-US" altLang="en-US" sz="1000" b="0" i="0" u="none" strike="noStrike" cap="none" normalizeH="0" baseline="0">
                <a:ln>
                  <a:noFill/>
                </a:ln>
                <a:solidFill>
                  <a:schemeClr val="tx1"/>
                </a:solidFill>
                <a:effectLst/>
                <a:latin typeface="Aptos" panose="020B0004020202020204" pitchFamily="34" charset="0"/>
              </a:rPr>
              <a:t> de </a:t>
            </a:r>
            <a:r>
              <a:rPr kumimoji="0" lang="en-US" altLang="en-US" sz="1000" b="0" i="0" u="none" strike="noStrike" cap="none" normalizeH="0" baseline="0" err="1">
                <a:ln>
                  <a:noFill/>
                </a:ln>
                <a:solidFill>
                  <a:schemeClr val="tx1"/>
                </a:solidFill>
                <a:effectLst/>
                <a:latin typeface="Aptos" panose="020B0004020202020204" pitchFamily="34" charset="0"/>
              </a:rPr>
              <a:t>uma</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nuvem</a:t>
            </a:r>
            <a:r>
              <a:rPr kumimoji="0" lang="en-US" altLang="en-US" sz="1000" b="0" i="0" u="none" strike="noStrike" cap="none" normalizeH="0" baseline="0">
                <a:ln>
                  <a:noFill/>
                </a:ln>
                <a:solidFill>
                  <a:schemeClr val="tx1"/>
                </a:solidFill>
                <a:effectLst/>
                <a:latin typeface="Aptos" panose="020B0004020202020204" pitchFamily="34" charset="0"/>
              </a:rPr>
              <a:t> para </a:t>
            </a:r>
            <a:r>
              <a:rPr kumimoji="0" lang="en-US" altLang="en-US" sz="1000" b="0" i="0" u="none" strike="noStrike" cap="none" normalizeH="0" baseline="0" err="1">
                <a:ln>
                  <a:noFill/>
                </a:ln>
                <a:solidFill>
                  <a:schemeClr val="tx1"/>
                </a:solidFill>
                <a:effectLst/>
                <a:latin typeface="Aptos" panose="020B0004020202020204" pitchFamily="34" charset="0"/>
              </a:rPr>
              <a:t>análises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complexas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como</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simulações</a:t>
            </a:r>
            <a:r>
              <a:rPr kumimoji="0" lang="en-US" altLang="en-US" sz="1000" b="0" i="0" u="none" strike="noStrike" cap="none" normalizeH="0" baseline="0">
                <a:ln>
                  <a:noFill/>
                </a:ln>
                <a:solidFill>
                  <a:schemeClr val="tx1"/>
                </a:solidFill>
                <a:effectLst/>
                <a:latin typeface="Aptos" panose="020B0004020202020204" pitchFamily="34" charset="0"/>
              </a:rPr>
              <a:t> de </a:t>
            </a:r>
            <a:r>
              <a:rPr kumimoji="0" lang="en-US" altLang="en-US" sz="1000" b="0" i="0" u="none" strike="noStrike" cap="none" normalizeH="0" baseline="0" err="1">
                <a:ln>
                  <a:noFill/>
                </a:ln>
                <a:solidFill>
                  <a:schemeClr val="tx1"/>
                </a:solidFill>
                <a:effectLst/>
                <a:latin typeface="Aptos" panose="020B0004020202020204" pitchFamily="34" charset="0"/>
              </a:rPr>
              <a:t>enchentes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baseadas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em</a:t>
            </a:r>
            <a:r>
              <a:rPr kumimoji="0" lang="en-US" altLang="en-US" sz="1000" b="0" i="0" u="none" strike="noStrike" cap="none" normalizeH="0" baseline="0">
                <a:ln>
                  <a:noFill/>
                </a:ln>
                <a:solidFill>
                  <a:schemeClr val="tx1"/>
                </a:solidFill>
                <a:effectLst/>
                <a:latin typeface="Aptos" panose="020B0004020202020204" pitchFamily="34" charset="0"/>
              </a:rPr>
              <a:t> big dat</a:t>
            </a:r>
            <a:r>
              <a:rPr lang="en-US" altLang="en-US" sz="1000">
                <a:solidFill>
                  <a:schemeClr val="tx1"/>
                </a:solidFill>
                <a:latin typeface="Aptos" panose="020B0004020202020204" pitchFamily="34" charset="0"/>
              </a:rPr>
              <a:t>.</a:t>
            </a:r>
          </a:p>
          <a:p>
            <a:pPr algn="just"/>
            <a:endParaRPr lang="en-US" altLang="en-US" sz="1000">
              <a:solidFill>
                <a:schemeClr val="tx1"/>
              </a:solidFill>
              <a:latin typeface="Aptos" panose="020B0004020202020204" pitchFamily="34" charset="0"/>
            </a:endParaRPr>
          </a:p>
          <a:p>
            <a:pPr algn="just"/>
            <a:r>
              <a:rPr lang="en-US" sz="1000" b="1" err="1">
                <a:latin typeface="Aptos" panose="020B0004020202020204" pitchFamily="34" charset="0"/>
              </a:rPr>
              <a:t>Comunicação</a:t>
            </a:r>
            <a:r>
              <a:rPr lang="en-US" sz="1000" b="1">
                <a:latin typeface="Aptos" panose="020B0004020202020204" pitchFamily="34" charset="0"/>
              </a:rPr>
              <a:t> e </a:t>
            </a:r>
            <a:r>
              <a:rPr lang="en-US" sz="1000" b="1" err="1">
                <a:latin typeface="Aptos" panose="020B0004020202020204" pitchFamily="34" charset="0"/>
              </a:rPr>
              <a:t>Sincronização</a:t>
            </a:r>
            <a:r>
              <a:rPr lang="en-US" sz="1000" b="1">
                <a:latin typeface="Aptos" panose="020B0004020202020204" pitchFamily="34" charset="0"/>
              </a:rPr>
              <a:t>: </a:t>
            </a:r>
            <a:r>
              <a:rPr lang="pt-BR" sz="1000">
                <a:latin typeface="Aptos" panose="020B0004020202020204" pitchFamily="34" charset="0"/>
              </a:rPr>
              <a:t>Sincronizar dados usando relógios distribuídos ou carimbos de  data/hora consistentes.</a:t>
            </a:r>
          </a:p>
          <a:p>
            <a:pPr algn="just"/>
            <a:endParaRPr lang="pt-BR" sz="1000">
              <a:latin typeface="Aptos" panose="020B0004020202020204" pitchFamily="34" charset="0"/>
            </a:endParaRPr>
          </a:p>
          <a:p>
            <a:pPr algn="just"/>
            <a:r>
              <a:rPr lang="pt-BR" sz="1000" b="1">
                <a:latin typeface="Aptos" panose="020B0004020202020204" pitchFamily="34" charset="0"/>
              </a:rPr>
              <a:t>Redundância e Tolerância a Falhas: </a:t>
            </a:r>
            <a:r>
              <a:rPr kumimoji="0" lang="en-US" altLang="en-US" sz="1000" b="0" i="0" u="none" strike="noStrike" cap="none" normalizeH="0" baseline="0" err="1">
                <a:ln>
                  <a:noFill/>
                </a:ln>
                <a:solidFill>
                  <a:schemeClr val="tx1"/>
                </a:solidFill>
                <a:effectLst/>
                <a:latin typeface="Aptos" panose="020B0004020202020204" pitchFamily="34" charset="0"/>
              </a:rPr>
              <a:t>Implemente</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servidores</a:t>
            </a:r>
            <a:r>
              <a:rPr kumimoji="0" lang="en-US" altLang="en-US" sz="1000" b="0" i="0" u="none" strike="noStrike" cap="none" normalizeH="0" baseline="0">
                <a:ln>
                  <a:noFill/>
                </a:ln>
                <a:solidFill>
                  <a:schemeClr val="tx1"/>
                </a:solidFill>
                <a:effectLst/>
                <a:latin typeface="Aptos" panose="020B0004020202020204" pitchFamily="34" charset="0"/>
              </a:rPr>
              <a:t> de backup          </a:t>
            </a:r>
            <a:r>
              <a:rPr kumimoji="0" lang="en-US" altLang="en-US" sz="1000" b="0" i="0" u="none" strike="noStrike" cap="none" normalizeH="0" baseline="0" err="1">
                <a:ln>
                  <a:noFill/>
                </a:ln>
                <a:solidFill>
                  <a:schemeClr val="tx1"/>
                </a:solidFill>
                <a:effectLst/>
                <a:latin typeface="Aptos" panose="020B0004020202020204" pitchFamily="34" charset="0"/>
              </a:rPr>
              <a:t>em</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cada</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camada</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borda</a:t>
            </a:r>
            <a:r>
              <a:rPr kumimoji="0" lang="en-US" altLang="en-US" sz="1000" b="0" i="0" u="none" strike="noStrike" cap="none" normalizeH="0" baseline="0">
                <a:ln>
                  <a:noFill/>
                </a:ln>
                <a:solidFill>
                  <a:schemeClr val="tx1"/>
                </a:solidFill>
                <a:effectLst/>
                <a:latin typeface="Aptos" panose="020B0004020202020204" pitchFamily="34" charset="0"/>
              </a:rPr>
              <a:t>, regional e </a:t>
            </a:r>
            <a:r>
              <a:rPr kumimoji="0" lang="en-US" altLang="en-US" sz="1000" b="0" i="0" u="none" strike="noStrike" cap="none" normalizeH="0" baseline="0" err="1">
                <a:ln>
                  <a:noFill/>
                </a:ln>
                <a:solidFill>
                  <a:schemeClr val="tx1"/>
                </a:solidFill>
                <a:effectLst/>
                <a:latin typeface="Aptos" panose="020B0004020202020204" pitchFamily="34" charset="0"/>
              </a:rPr>
              <a:t>nuvem</a:t>
            </a:r>
            <a:r>
              <a:rPr kumimoji="0" lang="en-US" altLang="en-US" sz="1000" b="0" i="0" u="none" strike="noStrike" cap="none" normalizeH="0" baseline="0">
                <a:ln>
                  <a:noFill/>
                </a:ln>
                <a:solidFill>
                  <a:schemeClr val="tx1"/>
                </a:solidFill>
                <a:effectLst/>
                <a:latin typeface="Aptos"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a:ln>
                <a:noFill/>
              </a:ln>
              <a:solidFill>
                <a:schemeClr val="tx1"/>
              </a:solidFill>
              <a:effectLst/>
              <a:latin typeface="Aptos"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chemeClr val="tx1"/>
                </a:solidFill>
                <a:effectLst/>
                <a:latin typeface="Aptos" panose="020B0004020202020204" pitchFamily="34" charset="0"/>
              </a:rPr>
              <a:t>           Use </a:t>
            </a:r>
            <a:r>
              <a:rPr kumimoji="0" lang="en-US" altLang="en-US" sz="1000" b="0" i="0" u="none" strike="noStrike" cap="none" normalizeH="0" baseline="0" err="1">
                <a:ln>
                  <a:noFill/>
                </a:ln>
                <a:solidFill>
                  <a:schemeClr val="tx1"/>
                </a:solidFill>
                <a:effectLst/>
                <a:latin typeface="Aptos" panose="020B0004020202020204" pitchFamily="34" charset="0"/>
              </a:rPr>
              <a:t>balanceadores</a:t>
            </a:r>
            <a:r>
              <a:rPr kumimoji="0" lang="en-US" altLang="en-US" sz="1000" b="0" i="0" u="none" strike="noStrike" cap="none" normalizeH="0" baseline="0">
                <a:ln>
                  <a:noFill/>
                </a:ln>
                <a:solidFill>
                  <a:schemeClr val="tx1"/>
                </a:solidFill>
                <a:effectLst/>
                <a:latin typeface="Aptos" panose="020B0004020202020204" pitchFamily="34" charset="0"/>
              </a:rPr>
              <a:t> de carga para </a:t>
            </a:r>
            <a:r>
              <a:rPr kumimoji="0" lang="en-US" altLang="en-US" sz="1000" b="0" i="0" u="none" strike="noStrike" cap="none" normalizeH="0" baseline="0" err="1">
                <a:ln>
                  <a:noFill/>
                </a:ln>
                <a:solidFill>
                  <a:schemeClr val="tx1"/>
                </a:solidFill>
                <a:effectLst/>
                <a:latin typeface="Aptos" panose="020B0004020202020204" pitchFamily="34" charset="0"/>
              </a:rPr>
              <a:t>distribuir</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tarefas</a:t>
            </a:r>
            <a:r>
              <a:rPr kumimoji="0" lang="en-US" altLang="en-US" sz="1000" b="0" i="0" u="none" strike="noStrike" cap="none" normalizeH="0" baseline="0">
                <a:ln>
                  <a:noFill/>
                </a:ln>
                <a:solidFill>
                  <a:schemeClr val="tx1"/>
                </a:solidFill>
                <a:effectLst/>
                <a:latin typeface="Aptos" panose="020B0004020202020204" pitchFamily="34" charset="0"/>
              </a:rPr>
              <a:t> entre </a:t>
            </a:r>
            <a:r>
              <a:rPr kumimoji="0" lang="en-US" altLang="en-US" sz="1000" b="0" i="0" u="none" strike="noStrike" cap="none" normalizeH="0" baseline="0" err="1">
                <a:ln>
                  <a:noFill/>
                </a:ln>
                <a:solidFill>
                  <a:schemeClr val="tx1"/>
                </a:solidFill>
                <a:effectLst/>
                <a:latin typeface="Aptos" panose="020B0004020202020204" pitchFamily="34" charset="0"/>
              </a:rPr>
              <a:t>nós</a:t>
            </a:r>
            <a:r>
              <a:rPr kumimoji="0" lang="en-US" altLang="en-US" sz="1000" b="0" i="0" u="none" strike="noStrike" cap="none" normalizeH="0" baseline="0">
                <a:ln>
                  <a:noFill/>
                </a:ln>
                <a:solidFill>
                  <a:schemeClr val="tx1"/>
                </a:solidFill>
                <a:effectLst/>
                <a:latin typeface="Aptos" panose="020B0004020202020204" pitchFamily="34" charset="0"/>
              </a:rPr>
              <a:t> </a:t>
            </a:r>
            <a:r>
              <a:rPr kumimoji="0" lang="en-US" altLang="en-US" sz="1000" b="0" i="0" u="none" strike="noStrike" cap="none" normalizeH="0" baseline="0" err="1">
                <a:ln>
                  <a:noFill/>
                </a:ln>
                <a:solidFill>
                  <a:schemeClr val="tx1"/>
                </a:solidFill>
                <a:effectLst/>
                <a:latin typeface="Aptos" panose="020B0004020202020204" pitchFamily="34" charset="0"/>
              </a:rPr>
              <a:t>disponíveis</a:t>
            </a:r>
            <a:r>
              <a:rPr lang="pt-BR" sz="1000" b="1">
                <a:latin typeface="Aptos" panose="020B00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1000" b="1">
              <a:latin typeface="Aptos" panose="020B0004020202020204" pitchFamily="34" charset="0"/>
            </a:endParaRPr>
          </a:p>
          <a:p>
            <a:pPr algn="just"/>
            <a:r>
              <a:rPr lang="pt-BR" sz="1000" b="1">
                <a:latin typeface="Aptos" panose="020B0004020202020204" pitchFamily="34" charset="0"/>
              </a:rPr>
              <a:t>Segurança: </a:t>
            </a:r>
            <a:r>
              <a:rPr lang="pt-BR" sz="1000">
                <a:latin typeface="Aptos" panose="020B0004020202020204" pitchFamily="34" charset="0"/>
              </a:rPr>
              <a:t>Criptografia dados em trânsito e em segurança.</a:t>
            </a:r>
          </a:p>
          <a:p>
            <a:pPr algn="just"/>
            <a:endParaRPr lang="pt-BR" sz="1000">
              <a:latin typeface="Aptos" panose="020B0004020202020204" pitchFamily="34" charset="0"/>
            </a:endParaRPr>
          </a:p>
          <a:p>
            <a:pPr algn="just">
              <a:buFont typeface="Arial" panose="020B0604020202020204" pitchFamily="34" charset="0"/>
              <a:buChar char="•"/>
            </a:pPr>
            <a:r>
              <a:rPr lang="pt-BR" sz="1000">
                <a:latin typeface="Aptos" panose="020B0004020202020204" pitchFamily="34" charset="0"/>
              </a:rPr>
              <a:t>Sensores autênticos, dispositivos de borda e usuários com tokens seguros.</a:t>
            </a:r>
          </a:p>
          <a:p>
            <a:pPr marL="0" marR="0" lvl="0" indent="0" algn="just" defTabSz="914400" rtl="0" eaLnBrk="0" fontAlgn="base" latinLnBrk="0" hangingPunct="0">
              <a:lnSpc>
                <a:spcPct val="100000"/>
              </a:lnSpc>
              <a:spcBef>
                <a:spcPct val="0"/>
              </a:spcBef>
              <a:spcAft>
                <a:spcPct val="0"/>
              </a:spcAft>
              <a:buClrTx/>
              <a:buSzTx/>
              <a:buFontTx/>
              <a:buChar char="•"/>
              <a:tabLst/>
            </a:pPr>
            <a:endParaRPr lang="pt-BR" sz="1000" b="1"/>
          </a:p>
        </p:txBody>
      </p:sp>
      <p:sp>
        <p:nvSpPr>
          <p:cNvPr id="5" name="Subtítulo 4">
            <a:extLst>
              <a:ext uri="{FF2B5EF4-FFF2-40B4-BE49-F238E27FC236}">
                <a16:creationId xmlns:a16="http://schemas.microsoft.com/office/drawing/2014/main" id="{99835A01-5D5C-FC50-2088-43ECB1FE2AFC}"/>
              </a:ext>
            </a:extLst>
          </p:cNvPr>
          <p:cNvSpPr>
            <a:spLocks noGrp="1"/>
          </p:cNvSpPr>
          <p:nvPr>
            <p:ph type="subTitle" idx="3"/>
          </p:nvPr>
        </p:nvSpPr>
        <p:spPr>
          <a:xfrm>
            <a:off x="307098" y="1567892"/>
            <a:ext cx="3716262" cy="3846662"/>
          </a:xfrm>
        </p:spPr>
        <p:txBody>
          <a:bodyPr/>
          <a:lstStyle/>
          <a:p>
            <a:pPr algn="just"/>
            <a:r>
              <a:rPr lang="pt-BR" sz="1100" b="1">
                <a:latin typeface="Aptos" panose="020B0004020202020204" pitchFamily="34" charset="0"/>
              </a:rPr>
              <a:t>Escalabilidade</a:t>
            </a:r>
            <a:r>
              <a:rPr lang="pt-BR" sz="1100">
                <a:latin typeface="Aptos" panose="020B0004020202020204" pitchFamily="34" charset="0"/>
              </a:rPr>
              <a:t> : Capacidade de adicionar mais sensores, dispositivos de borda ou servidores conforme necessário.</a:t>
            </a:r>
          </a:p>
          <a:p>
            <a:pPr algn="just"/>
            <a:endParaRPr lang="pt-BR" sz="1100">
              <a:latin typeface="Aptos" panose="020B0004020202020204" pitchFamily="34" charset="0"/>
            </a:endParaRPr>
          </a:p>
          <a:p>
            <a:pPr algn="just"/>
            <a:r>
              <a:rPr lang="pt-BR" sz="1100" b="1">
                <a:latin typeface="Aptos" panose="020B0004020202020204" pitchFamily="34" charset="0"/>
              </a:rPr>
              <a:t>Resiliência</a:t>
            </a:r>
            <a:r>
              <a:rPr lang="pt-BR" sz="1100">
                <a:latin typeface="Aptos" panose="020B0004020202020204" pitchFamily="34" charset="0"/>
              </a:rPr>
              <a:t> : Falhas em uma parte do sistema não comprometem o funcionamento completo, graças à redundância e à autonomia de componentes locais.</a:t>
            </a:r>
          </a:p>
          <a:p>
            <a:pPr algn="just"/>
            <a:endParaRPr lang="pt-BR" sz="1100">
              <a:latin typeface="Aptos" panose="020B0004020202020204" pitchFamily="34" charset="0"/>
            </a:endParaRPr>
          </a:p>
          <a:p>
            <a:pPr algn="just"/>
            <a:r>
              <a:rPr lang="pt-BR" sz="1100" b="1">
                <a:latin typeface="Aptos" panose="020B0004020202020204" pitchFamily="34" charset="0"/>
              </a:rPr>
              <a:t>Redução de Latência</a:t>
            </a:r>
            <a:r>
              <a:rPr lang="pt-BR" sz="1100">
                <a:latin typeface="Aptos" panose="020B0004020202020204" pitchFamily="34" charset="0"/>
              </a:rPr>
              <a:t> : Processos críticos ocorrem próximos à fonte (nos dispositivos de borda), conduzindo o tempo de resposta</a:t>
            </a:r>
          </a:p>
          <a:p>
            <a:pPr algn="just"/>
            <a:endParaRPr lang="pt-BR" sz="1100">
              <a:latin typeface="Aptos" panose="020B0004020202020204" pitchFamily="34" charset="0"/>
            </a:endParaRPr>
          </a:p>
          <a:p>
            <a:pPr algn="just"/>
            <a:r>
              <a:rPr lang="pt-BR" sz="1100" b="1">
                <a:latin typeface="Aptos" panose="020B0004020202020204" pitchFamily="34" charset="0"/>
              </a:rPr>
              <a:t>Eficiência no uso de recursos</a:t>
            </a:r>
            <a:r>
              <a:rPr lang="pt-BR" sz="1100">
                <a:latin typeface="Aptos" panose="020B0004020202020204" pitchFamily="34" charset="0"/>
              </a:rPr>
              <a:t> : Dados irrelevantes ou duplicados são filtrados antes de alcançar servidores regionais ou uma nuvem..</a:t>
            </a:r>
            <a:endParaRPr lang="en-US" sz="1100">
              <a:latin typeface="Aptos" panose="020B0004020202020204" pitchFamily="34" charset="0"/>
            </a:endParaRPr>
          </a:p>
        </p:txBody>
      </p:sp>
      <p:sp>
        <p:nvSpPr>
          <p:cNvPr id="8" name="Subtítulo 7">
            <a:extLst>
              <a:ext uri="{FF2B5EF4-FFF2-40B4-BE49-F238E27FC236}">
                <a16:creationId xmlns:a16="http://schemas.microsoft.com/office/drawing/2014/main" id="{DD1926AD-CC11-3147-9752-6618F3BECCE8}"/>
              </a:ext>
            </a:extLst>
          </p:cNvPr>
          <p:cNvSpPr>
            <a:spLocks noGrp="1"/>
          </p:cNvSpPr>
          <p:nvPr>
            <p:ph type="subTitle" idx="6"/>
          </p:nvPr>
        </p:nvSpPr>
        <p:spPr>
          <a:xfrm>
            <a:off x="503041" y="974674"/>
            <a:ext cx="2956500" cy="482100"/>
          </a:xfrm>
        </p:spPr>
        <p:txBody>
          <a:bodyPr/>
          <a:lstStyle/>
          <a:p>
            <a:r>
              <a:rPr lang="en-US" err="1"/>
              <a:t>Benefícios</a:t>
            </a:r>
            <a:r>
              <a:rPr lang="en-US"/>
              <a:t> da </a:t>
            </a:r>
            <a:r>
              <a:rPr lang="en-US" err="1"/>
              <a:t>Arquitetura</a:t>
            </a:r>
            <a:r>
              <a:rPr lang="en-US"/>
              <a:t> </a:t>
            </a:r>
            <a:r>
              <a:rPr lang="en-US" err="1"/>
              <a:t>Distribuída</a:t>
            </a:r>
            <a:endParaRPr lang="en-US"/>
          </a:p>
        </p:txBody>
      </p:sp>
      <p:sp>
        <p:nvSpPr>
          <p:cNvPr id="9" name="Subtítulo 8">
            <a:extLst>
              <a:ext uri="{FF2B5EF4-FFF2-40B4-BE49-F238E27FC236}">
                <a16:creationId xmlns:a16="http://schemas.microsoft.com/office/drawing/2014/main" id="{59112A66-B038-8E12-47B8-BB692BDC6997}"/>
              </a:ext>
            </a:extLst>
          </p:cNvPr>
          <p:cNvSpPr>
            <a:spLocks noGrp="1"/>
          </p:cNvSpPr>
          <p:nvPr>
            <p:ph type="subTitle" idx="7"/>
          </p:nvPr>
        </p:nvSpPr>
        <p:spPr>
          <a:xfrm>
            <a:off x="5368900" y="883020"/>
            <a:ext cx="2953500" cy="482100"/>
          </a:xfrm>
        </p:spPr>
        <p:txBody>
          <a:bodyPr/>
          <a:lstStyle/>
          <a:p>
            <a:r>
              <a:rPr lang="en-US"/>
              <a:t>Como </a:t>
            </a:r>
            <a:r>
              <a:rPr lang="en-US" err="1"/>
              <a:t>projetar</a:t>
            </a:r>
            <a:r>
              <a:rPr lang="en-US"/>
              <a:t> e </a:t>
            </a:r>
            <a:r>
              <a:rPr lang="en-US" err="1"/>
              <a:t>implementar</a:t>
            </a:r>
            <a:endParaRPr lang="en-US"/>
          </a:p>
        </p:txBody>
      </p:sp>
    </p:spTree>
    <p:extLst>
      <p:ext uri="{BB962C8B-B14F-4D97-AF65-F5344CB8AC3E}">
        <p14:creationId xmlns:p14="http://schemas.microsoft.com/office/powerpoint/2010/main" val="367117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33" name="Google Shape;1245;p46">
            <a:extLst>
              <a:ext uri="{FF2B5EF4-FFF2-40B4-BE49-F238E27FC236}">
                <a16:creationId xmlns:a16="http://schemas.microsoft.com/office/drawing/2014/main" id="{73BE0EF1-A2D0-41A4-9981-DA85147F3349}"/>
              </a:ext>
            </a:extLst>
          </p:cNvPr>
          <p:cNvSpPr txBox="1">
            <a:spLocks/>
          </p:cNvSpPr>
          <p:nvPr/>
        </p:nvSpPr>
        <p:spPr>
          <a:xfrm>
            <a:off x="1576071" y="-120096"/>
            <a:ext cx="5230500" cy="83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pt-BR"/>
              <a:t>Requisitos Funcionais</a:t>
            </a:r>
          </a:p>
        </p:txBody>
      </p:sp>
      <p:sp>
        <p:nvSpPr>
          <p:cNvPr id="2" name="Subtítulo 4">
            <a:extLst>
              <a:ext uri="{FF2B5EF4-FFF2-40B4-BE49-F238E27FC236}">
                <a16:creationId xmlns:a16="http://schemas.microsoft.com/office/drawing/2014/main" id="{86DBF3FF-58D6-7A00-356B-314535D5958F}"/>
              </a:ext>
            </a:extLst>
          </p:cNvPr>
          <p:cNvSpPr txBox="1">
            <a:spLocks/>
          </p:cNvSpPr>
          <p:nvPr/>
        </p:nvSpPr>
        <p:spPr>
          <a:xfrm>
            <a:off x="-52251" y="1031088"/>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Monitoramento de Nível de Água</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O sistema irá monitorar em tempo real os níveis de água em pontos críticos (rios, canais, lagos) usando sensores de medição (como sensores de pressão ou câmeras de monitoramento).</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Previsão Meteorológica</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O sistema deverá integrar-se a serviços meteorológicos para monitorar condições climáticas como chuva intensa, tempestades ou enchentes previstas, que podem contribuir para o alagamento.</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Análise de Dados em Tempo Real</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O sistema realizará a análise contínua dos dados de sensores de nível de água e previsão meteorológica para detectar padrões e alertar sobre possíveis riscos de alagamento.</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Geração de Alertas</a:t>
            </a:r>
            <a:r>
              <a:rPr lang="pt-BR" sz="900" kern="100">
                <a:effectLst/>
                <a:latin typeface="Aptos" panose="020B0004020202020204" pitchFamily="34" charset="0"/>
                <a:ea typeface="Aptos" panose="020B0004020202020204" pitchFamily="34" charset="0"/>
                <a:cs typeface="Aptos" panose="020B0004020202020204" pitchFamily="34" charset="0"/>
              </a:rPr>
              <a:t>: O sistema deverá gerar alertas automatizados para áreas de risco, com base em critérios de nível de água ou previsão de chuva. Esses alertas devem ser enviados via notificações em dispositivos móveis (SMS, e-mail, app) e sistemas de sirenes ou alto-falantes públicos.</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Subtítulo 4">
            <a:extLst>
              <a:ext uri="{FF2B5EF4-FFF2-40B4-BE49-F238E27FC236}">
                <a16:creationId xmlns:a16="http://schemas.microsoft.com/office/drawing/2014/main" id="{C285FAD4-CFCD-5EA2-F64E-6E7CE0F4A4DD}"/>
              </a:ext>
            </a:extLst>
          </p:cNvPr>
          <p:cNvSpPr txBox="1">
            <a:spLocks/>
          </p:cNvSpPr>
          <p:nvPr/>
        </p:nvSpPr>
        <p:spPr>
          <a:xfrm>
            <a:off x="3897448" y="976326"/>
            <a:ext cx="4630601"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Mapeamento de Áreas de Risco</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Exibição em tempo real das áreas monitoradas e mapeamento de zonas de risco de alagamento, integrando-se com mapas geográficos (como Google Maps ou sistemas GIS) para indicar áreas críticas.</a:t>
            </a:r>
            <a:endParaRPr lang="en-US" sz="900" kern="100">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Alertas Personalizados</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a:effectLst/>
                <a:latin typeface="Aptos" panose="020B0004020202020204" pitchFamily="34" charset="0"/>
                <a:ea typeface="Aptos" panose="020B0004020202020204" pitchFamily="34" charset="0"/>
                <a:cs typeface="Aptos" panose="020B0004020202020204" pitchFamily="34" charset="0"/>
              </a:rPr>
              <a:t>O sistema deverá permitir que as autoridades ou usuários definam parâmetros personalizados de alerta (por exemplo, alertar para uma </a:t>
            </a:r>
            <a:r>
              <a:rPr lang="pt-BR" sz="900" kern="100">
                <a:effectLst/>
                <a:latin typeface="Aptos" panose="020B0004020202020204" pitchFamily="34" charset="0"/>
                <a:ea typeface="Aptos" panose="020B0004020202020204" pitchFamily="34" charset="0"/>
                <a:cs typeface="Aptos" panose="020B0004020202020204" pitchFamily="34" charset="0"/>
              </a:rPr>
              <a:t>determinada área quando o nível de água atingir 3 metros ou quando a previsão de chuva ultrapassar X mm).</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Notificação para Autoridades e Defesa Civil</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O sistema deverá enviar notificações diretamente para os responsáveis pela gestão de desastres naturais, como equipes da Defesa Civil, bombeiros, e autoridades locais.</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Relatórios e Histórico</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O sistema permitirá gerar relatórios históricos sobre eventos passados de alagamento, com dados sobre o nível de água, previsão meteorológica e eficácia dos alertas.</a:t>
            </a:r>
          </a:p>
          <a:p>
            <a:pPr marL="342900" lvl="0" indent="-342900" algn="just">
              <a:lnSpc>
                <a:spcPct val="115000"/>
              </a:lnSpc>
              <a:spcBef>
                <a:spcPts val="1200"/>
              </a:spcBef>
              <a:spcAft>
                <a:spcPts val="1200"/>
              </a:spcAft>
              <a:buFont typeface="Symbol" panose="05050102010706020507" pitchFamily="18" charset="2"/>
              <a:buChar char=""/>
            </a:pPr>
            <a:r>
              <a:rPr lang="pt-BR" sz="900" b="1" kern="100">
                <a:effectLst/>
                <a:latin typeface="Aptos" panose="020B0004020202020204" pitchFamily="34" charset="0"/>
                <a:ea typeface="Aptos" panose="020B0004020202020204" pitchFamily="34" charset="0"/>
                <a:cs typeface="Aptos" panose="020B0004020202020204" pitchFamily="34" charset="0"/>
              </a:rPr>
              <a:t>Interface de Usuário (UI)</a:t>
            </a:r>
            <a:r>
              <a:rPr lang="pt-BR" sz="900" kern="100">
                <a:effectLst/>
                <a:latin typeface="Aptos" panose="020B0004020202020204" pitchFamily="34" charset="0"/>
                <a:ea typeface="Aptos" panose="020B0004020202020204" pitchFamily="34" charset="0"/>
                <a:cs typeface="Aptos" panose="020B0004020202020204" pitchFamily="34" charset="0"/>
              </a:rPr>
              <a:t>:</a:t>
            </a:r>
            <a:r>
              <a:rPr lang="en-US" sz="900" kern="100">
                <a:latin typeface="Aptos" panose="020B0004020202020204" pitchFamily="34" charset="0"/>
                <a:ea typeface="Aptos" panose="020B0004020202020204" pitchFamily="34" charset="0"/>
                <a:cs typeface="Arial" panose="020B0604020202020204" pitchFamily="34" charset="0"/>
              </a:rPr>
              <a:t> </a:t>
            </a:r>
            <a:r>
              <a:rPr lang="pt-BR" sz="900" kern="100">
                <a:effectLst/>
                <a:latin typeface="Aptos" panose="020B0004020202020204" pitchFamily="34" charset="0"/>
                <a:ea typeface="Aptos" panose="020B0004020202020204" pitchFamily="34" charset="0"/>
                <a:cs typeface="Aptos" panose="020B0004020202020204" pitchFamily="34" charset="0"/>
              </a:rPr>
              <a:t>A interface do sistema deverá ser simples e intuitiva, com dashboards para visualização rápida do status de monitoramento e alertas recebidos.</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178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429A6-4193-4664-9AAC-1566D65BB69F}"/>
              </a:ext>
            </a:extLst>
          </p:cNvPr>
          <p:cNvSpPr>
            <a:spLocks noGrp="1"/>
          </p:cNvSpPr>
          <p:nvPr>
            <p:ph type="title"/>
          </p:nvPr>
        </p:nvSpPr>
        <p:spPr>
          <a:xfrm>
            <a:off x="859761" y="0"/>
            <a:ext cx="3458300" cy="572700"/>
          </a:xfrm>
        </p:spPr>
        <p:txBody>
          <a:bodyPr/>
          <a:lstStyle/>
          <a:p>
            <a:r>
              <a:rPr lang="pt-BR" sz="2400"/>
              <a:t>Requisitos não Funcionais </a:t>
            </a:r>
          </a:p>
        </p:txBody>
      </p:sp>
      <p:sp>
        <p:nvSpPr>
          <p:cNvPr id="3" name="Subtítulo 4">
            <a:extLst>
              <a:ext uri="{FF2B5EF4-FFF2-40B4-BE49-F238E27FC236}">
                <a16:creationId xmlns:a16="http://schemas.microsoft.com/office/drawing/2014/main" id="{84AF531E-6612-F6EE-6780-7F3094146899}"/>
              </a:ext>
            </a:extLst>
          </p:cNvPr>
          <p:cNvSpPr txBox="1">
            <a:spLocks/>
          </p:cNvSpPr>
          <p:nvPr/>
        </p:nvSpPr>
        <p:spPr>
          <a:xfrm>
            <a:off x="601799" y="1024738"/>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15000"/>
              </a:lnSpc>
              <a:buFont typeface="Symbol" panose="05050102010706020507" pitchFamily="18" charset="2"/>
              <a:buChar char=""/>
            </a:pPr>
            <a:r>
              <a:rPr lang="pt-BR" sz="1100" b="1" kern="100">
                <a:effectLst/>
                <a:latin typeface="Aptos" panose="020B0004020202020204" pitchFamily="34" charset="0"/>
                <a:ea typeface="Aptos" panose="020B0004020202020204" pitchFamily="34" charset="0"/>
                <a:cs typeface="Aptos" panose="020B0004020202020204" pitchFamily="34" charset="0"/>
              </a:rPr>
              <a:t>Desempenho</a:t>
            </a:r>
            <a:r>
              <a:rPr lang="pt-BR" sz="1100" kern="100">
                <a:effectLst/>
                <a:latin typeface="Aptos" panose="020B0004020202020204" pitchFamily="34" charset="0"/>
                <a:ea typeface="Aptos" panose="020B0004020202020204" pitchFamily="34" charset="0"/>
                <a:cs typeface="Aptos" panose="020B0004020202020204" pitchFamily="34" charset="0"/>
              </a:rPr>
              <a:t>: O sistema deve ser capaz de processar e analisar dados em tempo real, com baixa latência, para fornecer alertas oportunos.</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pt-BR" sz="1100" b="1" kern="100">
                <a:effectLst/>
                <a:latin typeface="Aptos" panose="020B0004020202020204" pitchFamily="34" charset="0"/>
                <a:ea typeface="Aptos" panose="020B0004020202020204" pitchFamily="34" charset="0"/>
                <a:cs typeface="Aptos" panose="020B0004020202020204" pitchFamily="34" charset="0"/>
              </a:rPr>
              <a:t>Escalabilidade</a:t>
            </a:r>
            <a:r>
              <a:rPr lang="pt-BR" sz="1100" kern="100">
                <a:effectLst/>
                <a:latin typeface="Aptos" panose="020B0004020202020204" pitchFamily="34" charset="0"/>
                <a:ea typeface="Aptos" panose="020B0004020202020204" pitchFamily="34" charset="0"/>
                <a:cs typeface="Aptos" panose="020B0004020202020204" pitchFamily="34" charset="0"/>
              </a:rPr>
              <a:t>: O sistema deve ser capaz de expandir para cobrir novas áreas ou aumentar a quantidade de sensores monitorados sem perda significativa de desempenho.</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pt-BR" sz="1100" b="1" kern="100">
                <a:effectLst/>
                <a:latin typeface="Aptos" panose="020B0004020202020204" pitchFamily="34" charset="0"/>
                <a:ea typeface="Aptos" panose="020B0004020202020204" pitchFamily="34" charset="0"/>
                <a:cs typeface="Aptos" panose="020B0004020202020204" pitchFamily="34" charset="0"/>
              </a:rPr>
              <a:t>Confiabilidade</a:t>
            </a:r>
            <a:r>
              <a:rPr lang="pt-BR" sz="1100" kern="100">
                <a:effectLst/>
                <a:latin typeface="Aptos" panose="020B0004020202020204" pitchFamily="34" charset="0"/>
                <a:ea typeface="Aptos" panose="020B0004020202020204" pitchFamily="34" charset="0"/>
                <a:cs typeface="Aptos" panose="020B0004020202020204" pitchFamily="34" charset="0"/>
              </a:rPr>
              <a:t>: O sistema deve ser altamente confiável, com backup e redundância para garantir que os dados e alertas sejam sempre precisos e entregues no tempo certo.</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15000"/>
              </a:lnSpc>
              <a:buFont typeface="Symbol" panose="05050102010706020507" pitchFamily="18" charset="2"/>
              <a:buChar char=""/>
            </a:pPr>
            <a:r>
              <a:rPr lang="pt-BR" sz="1100" b="1" kern="100">
                <a:effectLst/>
                <a:latin typeface="Aptos" panose="020B0004020202020204" pitchFamily="34" charset="0"/>
                <a:ea typeface="Aptos" panose="020B0004020202020204" pitchFamily="34" charset="0"/>
                <a:cs typeface="Aptos" panose="020B0004020202020204" pitchFamily="34" charset="0"/>
              </a:rPr>
              <a:t>Usabilidade</a:t>
            </a:r>
            <a:r>
              <a:rPr lang="pt-BR" sz="1100" kern="100">
                <a:effectLst/>
                <a:latin typeface="Aptos" panose="020B0004020202020204" pitchFamily="34" charset="0"/>
                <a:ea typeface="Aptos" panose="020B0004020202020204" pitchFamily="34" charset="0"/>
                <a:cs typeface="Aptos" panose="020B0004020202020204" pitchFamily="34" charset="0"/>
              </a:rPr>
              <a:t>: A interface de usuário deve ser acessível e fácil de usar, com funcionalidades de monitoramento e alerta acessíveis para diferentes tipos de usuários (autoridades, cidadãos, equipe de emergência).</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pt-BR" sz="1100" b="1" kern="100">
                <a:effectLst/>
                <a:latin typeface="Aptos" panose="020B0004020202020204" pitchFamily="34" charset="0"/>
                <a:ea typeface="Aptos" panose="020B0004020202020204" pitchFamily="34" charset="0"/>
                <a:cs typeface="Aptos" panose="020B0004020202020204" pitchFamily="34" charset="0"/>
              </a:rPr>
              <a:t>Segurança</a:t>
            </a:r>
            <a:r>
              <a:rPr lang="pt-BR" sz="1100" kern="100">
                <a:effectLst/>
                <a:latin typeface="Aptos" panose="020B0004020202020204" pitchFamily="34" charset="0"/>
                <a:ea typeface="Aptos" panose="020B0004020202020204" pitchFamily="34" charset="0"/>
                <a:cs typeface="Aptos" panose="020B0004020202020204" pitchFamily="34" charset="0"/>
              </a:rPr>
              <a:t>: O sistema deve garantir a segurança dos dados, especialmente os relacionados a informações sensíveis, como os dados de localização e alerta.</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
        <p:nvSpPr>
          <p:cNvPr id="10" name="Subtítulo 4">
            <a:extLst>
              <a:ext uri="{FF2B5EF4-FFF2-40B4-BE49-F238E27FC236}">
                <a16:creationId xmlns:a16="http://schemas.microsoft.com/office/drawing/2014/main" id="{BDFE9036-C5A5-8B4C-AA10-F507B41231B3}"/>
              </a:ext>
            </a:extLst>
          </p:cNvPr>
          <p:cNvSpPr txBox="1">
            <a:spLocks/>
          </p:cNvSpPr>
          <p:nvPr/>
        </p:nvSpPr>
        <p:spPr>
          <a:xfrm>
            <a:off x="4418149" y="1024738"/>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
        <p:nvSpPr>
          <p:cNvPr id="11" name="Título 1">
            <a:extLst>
              <a:ext uri="{FF2B5EF4-FFF2-40B4-BE49-F238E27FC236}">
                <a16:creationId xmlns:a16="http://schemas.microsoft.com/office/drawing/2014/main" id="{88F6C563-EB73-6C5E-C151-1893415B0278}"/>
              </a:ext>
            </a:extLst>
          </p:cNvPr>
          <p:cNvSpPr txBox="1">
            <a:spLocks/>
          </p:cNvSpPr>
          <p:nvPr/>
        </p:nvSpPr>
        <p:spPr>
          <a:xfrm>
            <a:off x="5314950" y="44450"/>
            <a:ext cx="3458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pt-BR" sz="2400"/>
              <a:t>Ferramentas e Tecnologias</a:t>
            </a:r>
          </a:p>
        </p:txBody>
      </p:sp>
      <p:sp>
        <p:nvSpPr>
          <p:cNvPr id="12" name="Subtítulo 4">
            <a:extLst>
              <a:ext uri="{FF2B5EF4-FFF2-40B4-BE49-F238E27FC236}">
                <a16:creationId xmlns:a16="http://schemas.microsoft.com/office/drawing/2014/main" id="{6F761806-0348-5DB8-28B8-91645565FC22}"/>
              </a:ext>
            </a:extLst>
          </p:cNvPr>
          <p:cNvSpPr txBox="1">
            <a:spLocks/>
          </p:cNvSpPr>
          <p:nvPr/>
        </p:nvSpPr>
        <p:spPr>
          <a:xfrm>
            <a:off x="4418149" y="1024738"/>
            <a:ext cx="3716262" cy="4494345"/>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15000"/>
              </a:lnSpc>
              <a:buFont typeface="Symbol" panose="05050102010706020507" pitchFamily="18" charset="2"/>
              <a:buChar char=""/>
            </a:pPr>
            <a:r>
              <a:rPr lang="pt-BR" sz="1100" b="1" kern="100" dirty="0">
                <a:effectLst/>
                <a:latin typeface="Aptos"/>
                <a:ea typeface="Aptos" panose="020B0004020202020204" pitchFamily="34" charset="0"/>
                <a:cs typeface="Aptos" panose="020B0004020202020204" pitchFamily="34" charset="0"/>
              </a:rPr>
              <a:t>Dispositivos IoT:  </a:t>
            </a:r>
            <a:r>
              <a:rPr lang="pt-BR" sz="1100" kern="100" dirty="0">
                <a:effectLst/>
                <a:latin typeface="Aptos"/>
                <a:ea typeface="Aptos" panose="020B0004020202020204" pitchFamily="34" charset="0"/>
                <a:cs typeface="Aptos" panose="020B0004020202020204" pitchFamily="34" charset="0"/>
              </a:rPr>
              <a:t>Sensores </a:t>
            </a:r>
            <a:r>
              <a:rPr lang="pt-BR" sz="1100" kern="100" dirty="0">
                <a:latin typeface="Aptos"/>
                <a:ea typeface="Aptos" panose="020B0004020202020204" pitchFamily="34" charset="0"/>
                <a:cs typeface="Aptos" panose="020B0004020202020204" pitchFamily="34" charset="0"/>
              </a:rPr>
              <a:t>lógicos</a:t>
            </a:r>
            <a:r>
              <a:rPr lang="pt-BR" sz="1100" kern="100" dirty="0">
                <a:effectLst/>
                <a:latin typeface="Aptos"/>
                <a:ea typeface="Aptos" panose="020B0004020202020204" pitchFamily="34" charset="0"/>
                <a:cs typeface="Aptos" panose="020B0004020202020204" pitchFamily="34" charset="0"/>
              </a:rPr>
              <a:t>.</a:t>
            </a:r>
          </a:p>
          <a:p>
            <a:pPr marL="342900" lvl="0" indent="-342900" algn="just">
              <a:lnSpc>
                <a:spcPct val="115000"/>
              </a:lnSpc>
              <a:buFont typeface="Symbol" panose="05050102010706020507" pitchFamily="18" charset="2"/>
              <a:buChar char=""/>
            </a:pPr>
            <a:endParaRPr lang="pt-BR" sz="1100" b="1" kern="100">
              <a:effectLst/>
              <a:latin typeface="Aptos" panose="020B0004020202020204" pitchFamily="34" charset="0"/>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r>
              <a:rPr lang="pt-BR" sz="1100" b="1" kern="100" dirty="0">
                <a:effectLst/>
                <a:latin typeface="Aptos"/>
                <a:ea typeface="Aptos" panose="020B0004020202020204" pitchFamily="34" charset="0"/>
                <a:cs typeface="Aptos" panose="020B0004020202020204" pitchFamily="34" charset="0"/>
              </a:rPr>
              <a:t>Edge </a:t>
            </a:r>
            <a:r>
              <a:rPr lang="pt-BR" sz="1100" b="1" kern="100" err="1">
                <a:effectLst/>
                <a:latin typeface="Aptos"/>
                <a:ea typeface="Aptos" panose="020B0004020202020204" pitchFamily="34" charset="0"/>
                <a:cs typeface="Aptos" panose="020B0004020202020204" pitchFamily="34" charset="0"/>
              </a:rPr>
              <a:t>Computing</a:t>
            </a:r>
            <a:r>
              <a:rPr lang="pt-BR" sz="1100" b="1" kern="100" dirty="0">
                <a:latin typeface="Aptos"/>
                <a:ea typeface="Aptos" panose="020B0004020202020204" pitchFamily="34" charset="0"/>
                <a:cs typeface="Aptos" panose="020B0004020202020204" pitchFamily="34" charset="0"/>
              </a:rPr>
              <a:t>:</a:t>
            </a:r>
            <a:r>
              <a:rPr lang="pt-BR" sz="1100" b="1" kern="100" dirty="0">
                <a:effectLst/>
                <a:latin typeface="Aptos"/>
                <a:ea typeface="Aptos" panose="020B0004020202020204" pitchFamily="34" charset="0"/>
                <a:cs typeface="Aptos" panose="020B0004020202020204" pitchFamily="34" charset="0"/>
              </a:rPr>
              <a:t> </a:t>
            </a:r>
            <a:r>
              <a:rPr lang="pt-BR" sz="1100" kern="100" dirty="0">
                <a:effectLst/>
                <a:latin typeface="Aptos"/>
                <a:ea typeface="Aptos" panose="020B0004020202020204" pitchFamily="34" charset="0"/>
                <a:cs typeface="Aptos" panose="020B0004020202020204" pitchFamily="34" charset="0"/>
              </a:rPr>
              <a:t>C e C++</a:t>
            </a:r>
          </a:p>
          <a:p>
            <a:pPr marL="342900" lvl="0" indent="-342900" algn="just">
              <a:lnSpc>
                <a:spcPct val="115000"/>
              </a:lnSpc>
              <a:buFont typeface="Symbol" panose="05050102010706020507" pitchFamily="18" charset="2"/>
              <a:buChar char=""/>
            </a:pPr>
            <a:endParaRPr lang="pt-BR" sz="1100" b="1" kern="100">
              <a:effectLst/>
              <a:latin typeface="Aptos" panose="020B0004020202020204" pitchFamily="34" charset="0"/>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r>
              <a:rPr lang="pt-BR" sz="1100" b="1" kern="100" dirty="0">
                <a:effectLst/>
                <a:latin typeface="Aptos"/>
                <a:ea typeface="Aptos" panose="020B0004020202020204" pitchFamily="34" charset="0"/>
                <a:cs typeface="Aptos" panose="020B0004020202020204" pitchFamily="34" charset="0"/>
              </a:rPr>
              <a:t>Mensageria: </a:t>
            </a:r>
            <a:r>
              <a:rPr lang="pt-BR" sz="1100" kern="100" dirty="0" err="1">
                <a:effectLst/>
                <a:latin typeface="Aptos"/>
                <a:ea typeface="Aptos" panose="020B0004020202020204" pitchFamily="34" charset="0"/>
                <a:cs typeface="Aptos" panose="020B0004020202020204" pitchFamily="34" charset="0"/>
              </a:rPr>
              <a:t>MQTTCloud</a:t>
            </a:r>
            <a:r>
              <a:rPr lang="pt-BR" sz="1100" kern="100" dirty="0">
                <a:effectLst/>
                <a:latin typeface="Aptos"/>
                <a:ea typeface="Aptos" panose="020B0004020202020204" pitchFamily="34" charset="0"/>
                <a:cs typeface="Aptos" panose="020B0004020202020204" pitchFamily="34" charset="0"/>
              </a:rPr>
              <a:t> </a:t>
            </a:r>
          </a:p>
          <a:p>
            <a:pPr marL="342900" lvl="0" indent="-342900" algn="just">
              <a:lnSpc>
                <a:spcPct val="115000"/>
              </a:lnSpc>
              <a:buFont typeface="Symbol" panose="05050102010706020507" pitchFamily="18" charset="2"/>
              <a:buChar char=""/>
            </a:pPr>
            <a:endParaRPr lang="pt-BR" sz="1100" b="1" kern="100">
              <a:effectLst/>
              <a:latin typeface="Aptos" panose="020B0004020202020204" pitchFamily="34" charset="0"/>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r>
              <a:rPr lang="pt-BR" sz="1100" b="1" kern="100" dirty="0" err="1">
                <a:effectLst/>
                <a:latin typeface="Aptos"/>
                <a:ea typeface="Aptos" panose="020B0004020202020204" pitchFamily="34" charset="0"/>
                <a:cs typeface="Aptos" panose="020B0004020202020204" pitchFamily="34" charset="0"/>
              </a:rPr>
              <a:t>Computing</a:t>
            </a:r>
            <a:r>
              <a:rPr lang="pt-BR" sz="1100" b="1" kern="100" dirty="0">
                <a:effectLst/>
                <a:latin typeface="Aptos"/>
                <a:ea typeface="Aptos" panose="020B0004020202020204" pitchFamily="34" charset="0"/>
                <a:cs typeface="Aptos" panose="020B0004020202020204" pitchFamily="34" charset="0"/>
              </a:rPr>
              <a:t>: </a:t>
            </a:r>
            <a:r>
              <a:rPr lang="pt-BR" sz="1100" kern="100" dirty="0">
                <a:effectLst/>
                <a:latin typeface="Aptos"/>
                <a:ea typeface="Aptos" panose="020B0004020202020204" pitchFamily="34" charset="0"/>
                <a:cs typeface="Aptos" panose="020B0004020202020204" pitchFamily="34" charset="0"/>
              </a:rPr>
              <a:t>AWS, Microsoft Azure.</a:t>
            </a:r>
          </a:p>
          <a:p>
            <a:pPr marL="342900" lvl="0" indent="-342900" algn="just">
              <a:lnSpc>
                <a:spcPct val="115000"/>
              </a:lnSpc>
              <a:buFont typeface="Symbol" panose="05050102010706020507" pitchFamily="18" charset="2"/>
              <a:buChar char=""/>
            </a:pPr>
            <a:endParaRPr lang="pt-BR" sz="1100" b="1" kern="100">
              <a:effectLst/>
              <a:latin typeface="Aptos" panose="020B0004020202020204" pitchFamily="34" charset="0"/>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r>
              <a:rPr lang="pt-BR" sz="1100" b="1" kern="100" dirty="0">
                <a:effectLst/>
                <a:latin typeface="Aptos"/>
                <a:ea typeface="Aptos" panose="020B0004020202020204" pitchFamily="34" charset="0"/>
                <a:cs typeface="Aptos" panose="020B0004020202020204" pitchFamily="34" charset="0"/>
              </a:rPr>
              <a:t>Banco de Dados Distribuídos: </a:t>
            </a:r>
            <a:r>
              <a:rPr lang="pt-BR" sz="1100" kern="100" dirty="0" err="1">
                <a:effectLst/>
                <a:latin typeface="Aptos"/>
                <a:ea typeface="Aptos" panose="020B0004020202020204" pitchFamily="34" charset="0"/>
                <a:cs typeface="Aptos" panose="020B0004020202020204" pitchFamily="34" charset="0"/>
              </a:rPr>
              <a:t>MongoDB</a:t>
            </a:r>
            <a:endParaRPr lang="pt-BR" sz="1100" kern="100">
              <a:effectLst/>
              <a:latin typeface="Aptos"/>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endParaRPr lang="pt-BR" sz="1100" b="1" kern="100">
              <a:effectLst/>
              <a:latin typeface="Aptos" panose="020B0004020202020204" pitchFamily="34" charset="0"/>
              <a:ea typeface="Aptos" panose="020B0004020202020204" pitchFamily="34" charset="0"/>
              <a:cs typeface="Aptos" panose="020B0004020202020204" pitchFamily="34" charset="0"/>
            </a:endParaRPr>
          </a:p>
          <a:p>
            <a:pPr marL="342900" lvl="0" indent="-342900" algn="just">
              <a:lnSpc>
                <a:spcPct val="115000"/>
              </a:lnSpc>
              <a:buFont typeface="Symbol" panose="05050102010706020507" pitchFamily="18" charset="2"/>
              <a:buChar char=""/>
            </a:pPr>
            <a:r>
              <a:rPr lang="pt-BR" sz="1100" b="1" kern="100" dirty="0">
                <a:effectLst/>
                <a:latin typeface="Aptos"/>
                <a:ea typeface="Aptos" panose="020B0004020202020204" pitchFamily="34" charset="0"/>
                <a:cs typeface="Aptos" panose="020B0004020202020204" pitchFamily="34" charset="0"/>
              </a:rPr>
              <a:t>Visualização: </a:t>
            </a:r>
            <a:r>
              <a:rPr lang="pt-BR" sz="1100" kern="100" dirty="0">
                <a:effectLst/>
                <a:latin typeface="Aptos"/>
                <a:ea typeface="Aptos" panose="020B0004020202020204" pitchFamily="34" charset="0"/>
                <a:cs typeface="Aptos" panose="020B0004020202020204" pitchFamily="34" charset="0"/>
              </a:rPr>
              <a:t>API do Google Maps e Dashboard em </a:t>
            </a:r>
            <a:r>
              <a:rPr lang="pt-BR" sz="1100" kern="100" dirty="0" err="1">
                <a:effectLst/>
                <a:latin typeface="Aptos"/>
                <a:ea typeface="Aptos" panose="020B0004020202020204" pitchFamily="34" charset="0"/>
                <a:cs typeface="Aptos" panose="020B0004020202020204" pitchFamily="34" charset="0"/>
              </a:rPr>
              <a:t>Grafana</a:t>
            </a:r>
            <a:r>
              <a:rPr lang="pt-BR" sz="1100" kern="100" dirty="0">
                <a:effectLst/>
                <a:latin typeface="Aptos"/>
                <a:ea typeface="Aptos" panose="020B0004020202020204" pitchFamily="34" charset="0"/>
                <a:cs typeface="Aptos" panose="020B0004020202020204" pitchFamily="34" charset="0"/>
              </a:rPr>
              <a:t> </a:t>
            </a:r>
            <a:endParaRPr lang="en-US" sz="900" kern="100">
              <a:effectLst/>
              <a:latin typeface="Aptos"/>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70675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A1012-6B13-018E-B530-6C3EF4CB82EE}"/>
              </a:ext>
            </a:extLst>
          </p:cNvPr>
          <p:cNvSpPr>
            <a:spLocks noGrp="1"/>
          </p:cNvSpPr>
          <p:nvPr>
            <p:ph type="title"/>
          </p:nvPr>
        </p:nvSpPr>
        <p:spPr>
          <a:xfrm>
            <a:off x="720000" y="127525"/>
            <a:ext cx="7704000" cy="572700"/>
          </a:xfrm>
        </p:spPr>
        <p:txBody>
          <a:bodyPr/>
          <a:lstStyle/>
          <a:p>
            <a:r>
              <a:rPr lang="pt-BR"/>
              <a:t>Restrições Arquiteturais</a:t>
            </a:r>
            <a:endParaRPr lang="en-US"/>
          </a:p>
        </p:txBody>
      </p:sp>
      <p:sp>
        <p:nvSpPr>
          <p:cNvPr id="3" name="Subtítulo 4">
            <a:extLst>
              <a:ext uri="{FF2B5EF4-FFF2-40B4-BE49-F238E27FC236}">
                <a16:creationId xmlns:a16="http://schemas.microsoft.com/office/drawing/2014/main" id="{899808BB-672C-98D4-B1F9-C89D7D483C65}"/>
              </a:ext>
            </a:extLst>
          </p:cNvPr>
          <p:cNvSpPr txBox="1">
            <a:spLocks/>
          </p:cNvSpPr>
          <p:nvPr/>
        </p:nvSpPr>
        <p:spPr>
          <a:xfrm>
            <a:off x="98232" y="883951"/>
            <a:ext cx="3716262" cy="449434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lnSpc>
                <a:spcPct val="115000"/>
              </a:lnSpc>
              <a:spcBef>
                <a:spcPts val="1200"/>
              </a:spcBef>
              <a:spcAft>
                <a:spcPts val="1200"/>
              </a:spcAft>
            </a:pPr>
            <a:r>
              <a:rPr lang="pt-BR" sz="1100" b="1" kern="100">
                <a:effectLst/>
                <a:latin typeface="Aptos" panose="020B0004020202020204" pitchFamily="34" charset="0"/>
                <a:ea typeface="Aptos" panose="020B0004020202020204" pitchFamily="34" charset="0"/>
                <a:cs typeface="Aptos" panose="020B0004020202020204" pitchFamily="34" charset="0"/>
              </a:rPr>
              <a:t>Conectividade e Infraestrutura de Rede</a:t>
            </a:r>
            <a:r>
              <a:rPr lang="pt-BR" sz="1100" kern="100">
                <a:effectLst/>
                <a:latin typeface="Aptos" panose="020B0004020202020204" pitchFamily="34" charset="0"/>
                <a:ea typeface="Aptos" panose="020B0004020202020204" pitchFamily="34" charset="0"/>
                <a:cs typeface="Aptos" panose="020B0004020202020204" pitchFamily="34" charset="0"/>
              </a:rPr>
              <a:t>: O sistema depende de uma infraestrutura de rede robusta para a comunicação entre os sensores, dispositivos externos e a plataforma central de processamento de dados. Em áreas remotas ou de difícil acesso, a conectividade pode ser limitada ou instável.</a:t>
            </a:r>
          </a:p>
          <a:p>
            <a:pPr lvl="0" algn="just">
              <a:lnSpc>
                <a:spcPct val="115000"/>
              </a:lnSpc>
              <a:spcBef>
                <a:spcPts val="1200"/>
              </a:spcBef>
              <a:spcAft>
                <a:spcPts val="1200"/>
              </a:spcAft>
            </a:pPr>
            <a:r>
              <a:rPr lang="pt-BR" sz="1100" b="1" kern="100">
                <a:effectLst/>
                <a:latin typeface="Aptos" panose="020B0004020202020204" pitchFamily="34" charset="0"/>
                <a:ea typeface="Aptos" panose="020B0004020202020204" pitchFamily="34" charset="0"/>
                <a:cs typeface="Aptos" panose="020B0004020202020204" pitchFamily="34" charset="0"/>
              </a:rPr>
              <a:t>Latência </a:t>
            </a:r>
            <a:r>
              <a:rPr lang="pt-BR" sz="1100" kern="100">
                <a:effectLst/>
                <a:latin typeface="Aptos" panose="020B0004020202020204" pitchFamily="34" charset="0"/>
                <a:ea typeface="Aptos" panose="020B0004020202020204" pitchFamily="34" charset="0"/>
                <a:cs typeface="Aptos" panose="020B0004020202020204" pitchFamily="34" charset="0"/>
              </a:rPr>
              <a:t>: O sistema deve ser capaz de fornecer alertas em tempo real, o que significa que a latência na coleta, processamento e disseminação de dados deve ser mínima.</a:t>
            </a:r>
          </a:p>
          <a:p>
            <a:pPr lvl="0" algn="just">
              <a:lnSpc>
                <a:spcPct val="115000"/>
              </a:lnSpc>
              <a:spcBef>
                <a:spcPts val="1200"/>
              </a:spcBef>
              <a:spcAft>
                <a:spcPts val="1200"/>
              </a:spcAft>
            </a:pPr>
            <a:r>
              <a:rPr lang="pt-BR" sz="1100" b="1" kern="100">
                <a:effectLst/>
                <a:latin typeface="Aptos" panose="020B0004020202020204" pitchFamily="34" charset="0"/>
                <a:ea typeface="Aptos" panose="020B0004020202020204" pitchFamily="34" charset="0"/>
                <a:cs typeface="Aptos" panose="020B0004020202020204" pitchFamily="34" charset="0"/>
              </a:rPr>
              <a:t>Segurança</a:t>
            </a:r>
            <a:r>
              <a:rPr lang="pt-BR" sz="1100" kern="100">
                <a:effectLst/>
                <a:latin typeface="Aptos" panose="020B0004020202020204" pitchFamily="34" charset="0"/>
                <a:ea typeface="Aptos" panose="020B0004020202020204" pitchFamily="34" charset="0"/>
                <a:cs typeface="Aptos" panose="020B0004020202020204" pitchFamily="34" charset="0"/>
              </a:rPr>
              <a:t>: O sistema lida com dados sensíveis e precisa garantir que todas as informações (como localização dos sensores, dados meteorológicos e alertas) sejam armazenadas e transmitidas de forma segura.</a:t>
            </a:r>
            <a:endParaRPr lang="en-US" sz="1100" kern="100">
              <a:effectLst/>
              <a:latin typeface="Aptos" panose="020B0004020202020204" pitchFamily="34" charset="0"/>
              <a:ea typeface="Aptos" panose="020B0004020202020204" pitchFamily="34" charset="0"/>
              <a:cs typeface="Arial" panose="020B0604020202020204" pitchFamily="34" charset="0"/>
            </a:endParaRPr>
          </a:p>
          <a:p>
            <a:pPr lvl="0">
              <a:lnSpc>
                <a:spcPct val="115000"/>
              </a:lnSpc>
              <a:spcBef>
                <a:spcPts val="1200"/>
              </a:spcBef>
              <a:spcAft>
                <a:spcPts val="1200"/>
              </a:spcAft>
            </a:pPr>
            <a:endParaRPr lang="en-US" sz="1000" kern="100">
              <a:effectLst/>
              <a:latin typeface="Aptos" panose="020B0004020202020204" pitchFamily="34" charset="0"/>
              <a:ea typeface="Aptos" panose="020B0004020202020204" pitchFamily="34" charset="0"/>
              <a:cs typeface="Arial" panose="020B0604020202020204" pitchFamily="34" charset="0"/>
            </a:endParaRPr>
          </a:p>
          <a:p>
            <a:pPr lvl="0">
              <a:lnSpc>
                <a:spcPct val="115000"/>
              </a:lnSpc>
              <a:spcBef>
                <a:spcPts val="1200"/>
              </a:spcBef>
              <a:spcAft>
                <a:spcPts val="1200"/>
              </a:spcAft>
            </a:pPr>
            <a:endParaRPr lang="pt-BR" sz="1000" kern="100">
              <a:effectLst/>
              <a:latin typeface="Aptos" panose="020B0004020202020204" pitchFamily="34" charset="0"/>
              <a:ea typeface="Aptos" panose="020B0004020202020204" pitchFamily="34" charset="0"/>
              <a:cs typeface="Aptos" panose="020B0004020202020204" pitchFamily="34" charset="0"/>
            </a:endParaRPr>
          </a:p>
          <a:p>
            <a:pPr lvl="0">
              <a:lnSpc>
                <a:spcPct val="115000"/>
              </a:lnSpc>
              <a:spcBef>
                <a:spcPts val="1200"/>
              </a:spcBef>
              <a:spcAft>
                <a:spcPts val="1200"/>
              </a:spcAft>
            </a:pPr>
            <a:endParaRPr lang="en-US" sz="1000" kern="10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Bef>
                <a:spcPts val="1200"/>
              </a:spcBef>
              <a:spcAft>
                <a:spcPts val="1200"/>
              </a:spcAft>
              <a:buFont typeface="Symbol" panose="05050102010706020507" pitchFamily="18" charset="2"/>
              <a:buChar char=""/>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5A12B8FD-70A0-58DB-AF24-FCB26024D8C6}"/>
              </a:ext>
            </a:extLst>
          </p:cNvPr>
          <p:cNvSpPr txBox="1"/>
          <p:nvPr/>
        </p:nvSpPr>
        <p:spPr>
          <a:xfrm>
            <a:off x="3920660" y="883951"/>
            <a:ext cx="4797424" cy="5333255"/>
          </a:xfrm>
          <a:prstGeom prst="rect">
            <a:avLst/>
          </a:prstGeom>
          <a:noFill/>
        </p:spPr>
        <p:txBody>
          <a:bodyPr wrap="square" lIns="91440" tIns="45720" rIns="91440" bIns="45720" anchor="t">
            <a:spAutoFit/>
          </a:bodyPr>
          <a:lstStyle/>
          <a:p>
            <a:pPr lvl="0" algn="just">
              <a:lnSpc>
                <a:spcPct val="115000"/>
              </a:lnSpc>
              <a:spcBef>
                <a:spcPts val="1200"/>
              </a:spcBef>
              <a:spcAft>
                <a:spcPts val="1200"/>
              </a:spcAft>
            </a:pPr>
            <a:r>
              <a:rPr lang="pt-BR" sz="1100" b="1" kern="100" dirty="0">
                <a:effectLst/>
                <a:latin typeface="Aptos"/>
                <a:ea typeface="Aptos" panose="020B0004020202020204" pitchFamily="34" charset="0"/>
                <a:cs typeface="Aptos" panose="020B0004020202020204" pitchFamily="34" charset="0"/>
              </a:rPr>
              <a:t>Escalabilidade</a:t>
            </a:r>
            <a:r>
              <a:rPr lang="pt-BR" sz="1100" kern="100" dirty="0">
                <a:effectLst/>
                <a:latin typeface="Aptos"/>
                <a:ea typeface="Aptos" panose="020B0004020202020204" pitchFamily="34" charset="0"/>
                <a:cs typeface="Aptos" panose="020B0004020202020204" pitchFamily="34" charset="0"/>
              </a:rPr>
              <a:t>: Embora o sistema deva ser escalável, a infraestrutura física ou os sensores podem ter limitações de capacidade. A arquitetura deve suportar a adição de novos sensores e aumentar a cobertura sem sobrecarregar a rede.</a:t>
            </a:r>
          </a:p>
          <a:p>
            <a:pPr lvl="0" algn="just">
              <a:lnSpc>
                <a:spcPct val="115000"/>
              </a:lnSpc>
              <a:spcBef>
                <a:spcPts val="1200"/>
              </a:spcBef>
              <a:spcAft>
                <a:spcPts val="1200"/>
              </a:spcAft>
            </a:pPr>
            <a:r>
              <a:rPr lang="pt-BR" sz="1100" b="1" kern="100" dirty="0">
                <a:effectLst/>
                <a:latin typeface="Aptos"/>
                <a:ea typeface="Aptos" panose="020B0004020202020204" pitchFamily="34" charset="0"/>
                <a:cs typeface="Aptos" panose="020B0004020202020204" pitchFamily="34" charset="0"/>
              </a:rPr>
              <a:t>Dependência de Dados Externos (Previsões Meteorológicas)</a:t>
            </a:r>
            <a:r>
              <a:rPr lang="pt-BR" sz="1100" kern="100" dirty="0">
                <a:effectLst/>
                <a:latin typeface="Aptos"/>
                <a:ea typeface="Aptos" panose="020B0004020202020204" pitchFamily="34" charset="0"/>
                <a:cs typeface="Aptos" panose="020B0004020202020204" pitchFamily="34" charset="0"/>
              </a:rPr>
              <a:t>: O sistema depende de fontes externas para previsões meteorológicas, que podem variar em termos de precisão e confiabilidade.</a:t>
            </a:r>
          </a:p>
          <a:p>
            <a:pPr lvl="0" algn="just">
              <a:lnSpc>
                <a:spcPct val="115000"/>
              </a:lnSpc>
              <a:spcBef>
                <a:spcPts val="1200"/>
              </a:spcBef>
              <a:spcAft>
                <a:spcPts val="1200"/>
              </a:spcAft>
            </a:pPr>
            <a:r>
              <a:rPr lang="pt-BR" sz="1100" b="1" kern="100" dirty="0">
                <a:effectLst/>
                <a:latin typeface="Aptos"/>
                <a:ea typeface="Aptos" panose="020B0004020202020204" pitchFamily="34" charset="0"/>
                <a:cs typeface="Aptos" panose="020B0004020202020204" pitchFamily="34" charset="0"/>
              </a:rPr>
              <a:t>Custos de Infraestrutura</a:t>
            </a:r>
            <a:r>
              <a:rPr lang="pt-BR" sz="1100" kern="100" dirty="0">
                <a:effectLst/>
                <a:latin typeface="Aptos"/>
                <a:ea typeface="Aptos" panose="020B0004020202020204" pitchFamily="34" charset="0"/>
                <a:cs typeface="Aptos" panose="020B0004020202020204" pitchFamily="34" charset="0"/>
              </a:rPr>
              <a:t>: O custo da infraestrutura, especialmente em sistemas de grande escala, pode ser uma preocupação. A arquitetura precisa ser eficiente no uso de recursos para manter os custos dentro do orçamento.</a:t>
            </a:r>
            <a:endParaRPr lang="en-US" sz="1100" kern="100" dirty="0">
              <a:effectLst/>
              <a:latin typeface="Aptos"/>
              <a:ea typeface="Aptos" panose="020B0004020202020204" pitchFamily="34" charset="0"/>
              <a:cs typeface="Arial" panose="020B0604020202020204" pitchFamily="34" charset="0"/>
            </a:endParaRPr>
          </a:p>
          <a:p>
            <a:pPr algn="just">
              <a:lnSpc>
                <a:spcPct val="114999"/>
              </a:lnSpc>
              <a:spcBef>
                <a:spcPts val="1200"/>
              </a:spcBef>
              <a:spcAft>
                <a:spcPts val="1200"/>
              </a:spcAft>
            </a:pPr>
            <a:r>
              <a:rPr lang="pt-BR" sz="1100" b="1" kern="100" dirty="0">
                <a:latin typeface="Aptos"/>
              </a:rPr>
              <a:t>Continuidade</a:t>
            </a:r>
            <a:r>
              <a:rPr lang="pt-BR" sz="1100" kern="100" dirty="0">
                <a:latin typeface="Aptos"/>
              </a:rPr>
              <a:t>: O funcionamento deve ser ininterrupto e tolerante a falhas.</a:t>
            </a:r>
            <a:endParaRPr lang="pt-BR" dirty="0">
              <a:latin typeface="Aptos"/>
            </a:endParaRPr>
          </a:p>
          <a:p>
            <a:pPr lvl="0" algn="just">
              <a:lnSpc>
                <a:spcPct val="114999"/>
              </a:lnSpc>
              <a:spcBef>
                <a:spcPts val="1200"/>
              </a:spcBef>
              <a:spcAft>
                <a:spcPts val="1200"/>
              </a:spcAft>
            </a:pPr>
            <a:endParaRPr lang="pt-BR" sz="1100" kern="100" dirty="0">
              <a:effectLst/>
              <a:latin typeface="Aptos" panose="020B0004020202020204" pitchFamily="34" charset="0"/>
              <a:ea typeface="Aptos" panose="020B0004020202020204" pitchFamily="34" charset="0"/>
              <a:cs typeface="Arial" panose="020B0604020202020204" pitchFamily="34" charset="0"/>
            </a:endParaRPr>
          </a:p>
          <a:p>
            <a:pPr lvl="0">
              <a:lnSpc>
                <a:spcPct val="115000"/>
              </a:lnSpc>
              <a:spcBef>
                <a:spcPts val="1200"/>
              </a:spcBef>
              <a:spcAft>
                <a:spcPts val="1200"/>
              </a:spcAft>
            </a:pPr>
            <a:endParaRPr lang="en-US" sz="1000" kern="100">
              <a:effectLst/>
              <a:latin typeface="Aptos" panose="020B0004020202020204" pitchFamily="34" charset="0"/>
              <a:ea typeface="Aptos" panose="020B0004020202020204" pitchFamily="34" charset="0"/>
              <a:cs typeface="Arial" panose="020B0604020202020204" pitchFamily="34" charset="0"/>
            </a:endParaRPr>
          </a:p>
          <a:p>
            <a:pPr>
              <a:lnSpc>
                <a:spcPct val="115000"/>
              </a:lnSpc>
              <a:spcBef>
                <a:spcPts val="1200"/>
              </a:spcBef>
              <a:spcAft>
                <a:spcPts val="1200"/>
              </a:spcAft>
            </a:pPr>
            <a:endParaRPr lang="pt-BR" sz="1000" kern="100">
              <a:latin typeface="Aptos" panose="020B0004020202020204" pitchFamily="34" charset="0"/>
              <a:ea typeface="Aptos" panose="020B0004020202020204" pitchFamily="34" charset="0"/>
              <a:cs typeface="Arial" panose="020B0604020202020204" pitchFamily="34" charset="0"/>
            </a:endParaRPr>
          </a:p>
          <a:p>
            <a:pPr>
              <a:lnSpc>
                <a:spcPct val="115000"/>
              </a:lnSpc>
              <a:spcBef>
                <a:spcPts val="1200"/>
              </a:spcBef>
              <a:spcAft>
                <a:spcPts val="1200"/>
              </a:spcAft>
            </a:pPr>
            <a:endParaRPr lang="en-US" sz="1200" kern="10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378938116"/>
      </p:ext>
    </p:extLst>
  </p:cSld>
  <p:clrMapOvr>
    <a:masterClrMapping/>
  </p:clrMapOvr>
</p:sld>
</file>

<file path=ppt/theme/theme1.xml><?xml version="1.0" encoding="utf-8"?>
<a:theme xmlns:a="http://schemas.openxmlformats.org/drawingml/2006/main" name="Customer Engagement Platform Pitch Deck by Slidesgo">
  <a:themeElements>
    <a:clrScheme name="Simple Light">
      <a:dk1>
        <a:srgbClr val="242424"/>
      </a:dk1>
      <a:lt1>
        <a:srgbClr val="FFFFFF"/>
      </a:lt1>
      <a:dk2>
        <a:srgbClr val="EEEEEE"/>
      </a:dk2>
      <a:lt2>
        <a:srgbClr val="CCD6AF"/>
      </a:lt2>
      <a:accent1>
        <a:srgbClr val="9DA87C"/>
      </a:accent1>
      <a:accent2>
        <a:srgbClr val="515544"/>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1704</Words>
  <Application>Microsoft Office PowerPoint</Application>
  <PresentationFormat>Apresentação na tela (16:9)</PresentationFormat>
  <Paragraphs>161</Paragraphs>
  <Slides>19</Slides>
  <Notes>6</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Customer Engagement Platform Pitch Deck by Slidesgo</vt:lpstr>
      <vt:lpstr>AquaGuard Gyn Monitoramento de Chuvas e Prevenção de Enchentes</vt:lpstr>
      <vt:lpstr>INTRODUÇÃO</vt:lpstr>
      <vt:lpstr>TÓPICOS PRINCIPAIS</vt:lpstr>
      <vt:lpstr>TÓPICOS PRINCIPAIS</vt:lpstr>
      <vt:lpstr>Exemplo Prático</vt:lpstr>
      <vt:lpstr>Arquitetura Distribuida </vt:lpstr>
      <vt:lpstr>Apresentação do PowerPoint</vt:lpstr>
      <vt:lpstr>Requisitos não Funcionais </vt:lpstr>
      <vt:lpstr>Restrições Arquiteturais</vt:lpstr>
      <vt:lpstr>Exemplos de Fluxo em Arquitetura Distribuída</vt:lpstr>
      <vt:lpstr>ARQUITETURA </vt:lpstr>
      <vt:lpstr>ARQUITETURA </vt:lpstr>
      <vt:lpstr>ARQUITETURA </vt:lpstr>
      <vt:lpstr>ARQUITETURA </vt:lpstr>
      <vt:lpstr>ARQUITETURA </vt:lpstr>
      <vt:lpstr>ARQUITETURA </vt:lpstr>
      <vt:lpstr>ARQUITETURA </vt:lpstr>
      <vt:lpstr>ODS da ONU Relacionados </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Inteligentes de Monitoramento Pluviométrico: Aplicação de IoT, Computação Ubíqua, Gêmeos Digitais e Arquitetura Distribuída para Prevenção de Enchentes Sustentáveis"</dc:title>
  <dc:creator>Valquimar Santos</dc:creator>
  <cp:lastModifiedBy>Tayna Santana</cp:lastModifiedBy>
  <cp:revision>95</cp:revision>
  <dcterms:modified xsi:type="dcterms:W3CDTF">2024-12-20T21:51:17Z</dcterms:modified>
</cp:coreProperties>
</file>