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0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1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2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8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9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36E1-8C1C-4186-BF0A-3AE9657426F2}" type="datetimeFigureOut">
              <a:rPr lang="ko-KR" altLang="en-US" smtClean="0"/>
              <a:t>2023-01-20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B5EB-331D-4B32-A8C5-F2C9044A1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87" y="4314712"/>
            <a:ext cx="1523999" cy="12474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96" y="2023103"/>
            <a:ext cx="1459523" cy="14408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30" y="4383554"/>
            <a:ext cx="1705194" cy="131355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56" y="4414069"/>
            <a:ext cx="1577208" cy="12565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64" y="2023103"/>
            <a:ext cx="1465434" cy="12565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61" y="2224048"/>
            <a:ext cx="4646696" cy="465153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19004" y="3420543"/>
            <a:ext cx="11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터치 센서</a:t>
            </a:r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5445" y="5645714"/>
            <a:ext cx="17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토양 습도 센서</a:t>
            </a:r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2593" y="5644317"/>
            <a:ext cx="114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진동 센서</a:t>
            </a:r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6772" y="5644317"/>
            <a:ext cx="17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사운드</a:t>
            </a:r>
            <a:r>
              <a:rPr lang="ko-KR" altLang="en-US" dirty="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 센서</a:t>
            </a:r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5445" y="3417865"/>
            <a:ext cx="145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온습도</a:t>
            </a:r>
            <a:r>
              <a:rPr lang="ko-KR" altLang="en-US" dirty="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 센서</a:t>
            </a:r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4364" y="727341"/>
            <a:ext cx="205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식물 상태 점검</a:t>
            </a:r>
            <a:endParaRPr lang="ko-KR" altLang="en-US" sz="2400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4378" y="727341"/>
            <a:ext cx="205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식물과 교감</a:t>
            </a:r>
            <a:endParaRPr lang="ko-KR" altLang="en-US" sz="2400" b="1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>
          <a:xfrm>
            <a:off x="8564490" y="552659"/>
            <a:ext cx="933041" cy="8110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>
          <a:xfrm flipH="1">
            <a:off x="1935097" y="552659"/>
            <a:ext cx="933041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세방고딕 Bold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7</cp:revision>
  <dcterms:created xsi:type="dcterms:W3CDTF">2023-01-20T01:47:42Z</dcterms:created>
  <dcterms:modified xsi:type="dcterms:W3CDTF">2023-01-20T02:51:17Z</dcterms:modified>
</cp:coreProperties>
</file>