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11/11/2014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11/11/2014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11/11/2014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Reflexi&#243;n%20Final%20De%20La%20Materia.docx" TargetMode="External"/><Relationship Id="rId3" Type="http://schemas.openxmlformats.org/officeDocument/2006/relationships/hyperlink" Target="INTRODUCCION.docx" TargetMode="External"/><Relationship Id="rId7" Type="http://schemas.openxmlformats.org/officeDocument/2006/relationships/hyperlink" Target="CONCLUSI&#211;N.doc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EJERCICIOS%20DE%20APRENDIZAJE" TargetMode="External"/><Relationship Id="rId5" Type="http://schemas.openxmlformats.org/officeDocument/2006/relationships/hyperlink" Target="TRABAJOS%20ACADEMICOS" TargetMode="External"/><Relationship Id="rId10" Type="http://schemas.openxmlformats.org/officeDocument/2006/relationships/hyperlink" Target="INSTRUMENTOS%20DE%20EVALUACION" TargetMode="External"/><Relationship Id="rId4" Type="http://schemas.openxmlformats.org/officeDocument/2006/relationships/hyperlink" Target="Informaci&#243;n%20Institucional.pdf" TargetMode="External"/><Relationship Id="rId9" Type="http://schemas.openxmlformats.org/officeDocument/2006/relationships/hyperlink" Target="BIBLIOGRAF&#205;A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2277" r="645"/>
          <a:stretch>
            <a:fillRect/>
          </a:stretch>
        </p:blipFill>
        <p:spPr bwMode="auto">
          <a:xfrm rot="20609632">
            <a:off x="1827708" y="3226547"/>
            <a:ext cx="5853891" cy="164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2071670" y="285728"/>
            <a:ext cx="5328592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r>
              <a:rPr lang="es-E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  N  I  D  E  P</a:t>
            </a:r>
            <a:endParaRPr lang="es-E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543707" y="5373216"/>
            <a:ext cx="610134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800" b="1" spc="5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-  </a:t>
            </a:r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CUATRIMESTRE</a:t>
            </a:r>
          </a:p>
          <a:p>
            <a:pPr algn="ctr"/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Lic. En ING. EN SISTEMAS FEDERAL</a:t>
            </a:r>
            <a:endParaRPr lang="es-ES" sz="28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2">
                    <a:alpha val="6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043608" y="1904633"/>
            <a:ext cx="7416824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s-ES" sz="2000" b="1" spc="50" dirty="0" smtClean="0">
              <a:ln w="11430">
                <a:solidFill>
                  <a:schemeClr val="tx1"/>
                </a:solidFill>
              </a:ln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BLANCA" pitchFamily="2" charset="0"/>
            </a:endParaRPr>
          </a:p>
          <a:p>
            <a:r>
              <a:rPr lang="es-ES" sz="2800" b="1" spc="50" dirty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ALUMNO</a:t>
            </a:r>
            <a:r>
              <a:rPr lang="es-ES" sz="28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: </a:t>
            </a:r>
            <a:r>
              <a:rPr lang="es-ES" sz="2800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RAMOS MERAZ AMAIRANY</a:t>
            </a:r>
            <a:endParaRPr lang="es-ES" sz="2800" spc="50" dirty="0">
              <a:ln w="11430">
                <a:solidFill>
                  <a:schemeClr val="tx1"/>
                </a:solidFill>
              </a:ln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BLANCA" pitchFamily="2" charset="0"/>
            </a:endParaRPr>
          </a:p>
          <a:p>
            <a:pPr algn="ctr"/>
            <a:r>
              <a:rPr lang="es-ES" sz="28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MAESTRO: </a:t>
            </a:r>
          </a:p>
          <a:p>
            <a:pPr algn="ctr"/>
            <a:r>
              <a:rPr lang="es-ES" sz="28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CARRERA: </a:t>
            </a:r>
            <a:r>
              <a:rPr lang="es-ES" sz="2800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LISF</a:t>
            </a:r>
          </a:p>
          <a:p>
            <a:pPr algn="ctr"/>
            <a:r>
              <a:rPr lang="es-ES" sz="28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MATRICULA: </a:t>
            </a:r>
            <a:r>
              <a:rPr lang="es-ES" sz="2800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28133133-0</a:t>
            </a:r>
            <a:endParaRPr lang="es-ES" sz="3600" spc="50" dirty="0" smtClean="0">
              <a:ln w="11430">
                <a:solidFill>
                  <a:schemeClr val="tx1"/>
                </a:solidFill>
              </a:ln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BLANCA" pitchFamily="2" charset="0"/>
            </a:endParaRPr>
          </a:p>
          <a:p>
            <a:r>
              <a:rPr lang="es-ES" sz="36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MATERIA: </a:t>
            </a:r>
            <a:endParaRPr lang="es-ES" sz="2400" b="1" spc="50" dirty="0">
              <a:ln w="11430">
                <a:solidFill>
                  <a:schemeClr val="tx1"/>
                </a:solidFill>
              </a:ln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BLANCA" pitchFamily="2" charset="0"/>
            </a:endParaRPr>
          </a:p>
          <a:p>
            <a:pPr algn="ctr"/>
            <a:r>
              <a:rPr lang="es-ES" sz="28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FECHA</a:t>
            </a:r>
            <a:r>
              <a:rPr lang="es-ES" sz="24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:</a:t>
            </a:r>
            <a:r>
              <a:rPr lang="es-ES" sz="2400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 1</a:t>
            </a:r>
            <a:endParaRPr lang="es-ES" sz="2400" spc="50" dirty="0">
              <a:ln w="11430">
                <a:solidFill>
                  <a:schemeClr val="tx1"/>
                </a:solidFill>
              </a:ln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BLANCA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2956"/>
          <a:stretch>
            <a:fillRect/>
          </a:stretch>
        </p:blipFill>
        <p:spPr bwMode="auto">
          <a:xfrm rot="20609632">
            <a:off x="1609509" y="3401581"/>
            <a:ext cx="5567387" cy="157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2843808" y="404664"/>
            <a:ext cx="30090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54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I N D I C E</a:t>
            </a:r>
            <a:endParaRPr lang="es-ES" sz="5400" b="1" cap="all" dirty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27584" y="1836107"/>
            <a:ext cx="68407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3" action="ppaction://hlinkfile"/>
              </a:rPr>
              <a:t>Introducción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4" action="ppaction://hlinkfile"/>
              </a:rPr>
              <a:t>Información  institucional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</a:rPr>
              <a:t>Curricular  vitae  ejecutivo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</a:rPr>
              <a:t>Perfil descriptivo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5" action="ppaction://hlinkfile"/>
              </a:rPr>
              <a:t>TRABAJOS ACADEMICOS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6" action="ppaction://hlinkfile"/>
              </a:rPr>
              <a:t>Ejercicios de aprendizaje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7" action="ppaction://hlinkfile"/>
              </a:rPr>
              <a:t>Conclusiones del curso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8" action="ppaction://hlinkfile"/>
              </a:rPr>
              <a:t>Reflexión de la materia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9" action="ppaction://hlinkfile"/>
              </a:rPr>
              <a:t>BIBLIOGRAFIA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10" action="ppaction://hlinkfile"/>
              </a:rPr>
              <a:t>INSTRUMENTOS DE EVALUACION</a:t>
            </a:r>
            <a:endParaRPr lang="es-ES" sz="2800" dirty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64</Words>
  <Application>Microsoft Office PowerPoint</Application>
  <PresentationFormat>Presentación en pantalla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amairany ramos meraz</dc:creator>
  <cp:lastModifiedBy>Amairany</cp:lastModifiedBy>
  <cp:revision>21</cp:revision>
  <dcterms:created xsi:type="dcterms:W3CDTF">2013-11-08T17:59:07Z</dcterms:created>
  <dcterms:modified xsi:type="dcterms:W3CDTF">2014-11-11T19:24:37Z</dcterms:modified>
</cp:coreProperties>
</file>