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87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10/06/2015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10/06/2015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10/06/2015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10/06/2015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EJERCICIOS%20DE%20APRENDIZAJE" TargetMode="External"/><Relationship Id="rId3" Type="http://schemas.openxmlformats.org/officeDocument/2006/relationships/hyperlink" Target="INTRODUCCION.docx" TargetMode="External"/><Relationship Id="rId7" Type="http://schemas.openxmlformats.org/officeDocument/2006/relationships/hyperlink" Target="TRABAJOS%20ACADEMICOS" TargetMode="External"/><Relationship Id="rId12" Type="http://schemas.openxmlformats.org/officeDocument/2006/relationships/hyperlink" Target="INSTRUMENTOS%20DE%20EVALUAC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Perf&#237;l%20descriptivo%20IS.xlsx" TargetMode="External"/><Relationship Id="rId11" Type="http://schemas.openxmlformats.org/officeDocument/2006/relationships/hyperlink" Target="BIBLIOGRAF&#205;A.docx" TargetMode="External"/><Relationship Id="rId5" Type="http://schemas.openxmlformats.org/officeDocument/2006/relationships/hyperlink" Target="Curriculum%20Vitae.pdf" TargetMode="External"/><Relationship Id="rId10" Type="http://schemas.openxmlformats.org/officeDocument/2006/relationships/hyperlink" Target="Reflexi&#243;n%20Final%20De%20La%20Materia.docx" TargetMode="External"/><Relationship Id="rId4" Type="http://schemas.openxmlformats.org/officeDocument/2006/relationships/hyperlink" Target="Informaci&#243;n%20Institucional.pdf" TargetMode="External"/><Relationship Id="rId9" Type="http://schemas.openxmlformats.org/officeDocument/2006/relationships/hyperlink" Target="CONCLUSI&#211;N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2277" r="645"/>
          <a:stretch>
            <a:fillRect/>
          </a:stretch>
        </p:blipFill>
        <p:spPr bwMode="auto">
          <a:xfrm rot="20609632">
            <a:off x="1827708" y="3226547"/>
            <a:ext cx="5853891" cy="164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2071670" y="285728"/>
            <a:ext cx="5328592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Deflate">
              <a:avLst/>
            </a:prstTxWarp>
            <a:spAutoFit/>
          </a:bodyPr>
          <a:lstStyle/>
          <a:p>
            <a:r>
              <a:rPr lang="es-E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  N  I  D  E  P</a:t>
            </a:r>
            <a:endParaRPr lang="es-E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543707" y="5373216"/>
            <a:ext cx="610134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s-ES" sz="2800" b="1" spc="5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2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6to-  </a:t>
            </a:r>
            <a:r>
              <a:rPr lang="es-ES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2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CUATRIMESTRE</a:t>
            </a:r>
          </a:p>
          <a:p>
            <a:pPr algn="ctr"/>
            <a:r>
              <a:rPr lang="es-ES" sz="2800" b="1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bg2">
                      <a:alpha val="6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howcard Gothic" pitchFamily="82" charset="0"/>
              </a:rPr>
              <a:t>Lic. En ING. EN SISTEMAS FEDERAL</a:t>
            </a:r>
            <a:endParaRPr lang="es-ES" sz="2800" b="1" spc="50" dirty="0">
              <a:ln w="11430"/>
              <a:solidFill>
                <a:schemeClr val="accent1">
                  <a:lumMod val="75000"/>
                </a:schemeClr>
              </a:solidFill>
              <a:effectLst>
                <a:glow rad="101600">
                  <a:schemeClr val="bg2">
                    <a:alpha val="6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Showcard Gothic" pitchFamily="82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043608" y="1904633"/>
            <a:ext cx="7416824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s-ES" sz="2000" b="1" spc="50" dirty="0" smtClean="0">
              <a:ln w="11430">
                <a:solidFill>
                  <a:schemeClr val="tx1"/>
                </a:solidFill>
              </a:ln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 BLANCA" pitchFamily="2" charset="0"/>
            </a:endParaRPr>
          </a:p>
          <a:p>
            <a:r>
              <a:rPr lang="es-ES" sz="2800" b="1" spc="50" dirty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ALUMNO</a:t>
            </a:r>
            <a:r>
              <a:rPr lang="es-ES" sz="2800" b="1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: </a:t>
            </a:r>
            <a:r>
              <a:rPr lang="es-ES" sz="2800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RAMOS MERAZ AMAIRANY</a:t>
            </a:r>
            <a:endParaRPr lang="es-ES" sz="2800" spc="50" dirty="0">
              <a:ln w="11430">
                <a:solidFill>
                  <a:schemeClr val="tx1"/>
                </a:solidFill>
              </a:ln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 BLANCA" pitchFamily="2" charset="0"/>
            </a:endParaRPr>
          </a:p>
          <a:p>
            <a:pPr algn="ctr"/>
            <a:r>
              <a:rPr lang="es-ES" sz="2800" b="1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MAESTRO: </a:t>
            </a:r>
            <a:r>
              <a:rPr lang="es-ES" sz="2800" b="1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Santillán Hernández Luis Carlos</a:t>
            </a:r>
            <a:endParaRPr lang="es-ES" sz="2800" b="1" spc="50" dirty="0" smtClean="0">
              <a:ln w="11430">
                <a:solidFill>
                  <a:schemeClr val="tx1"/>
                </a:solidFill>
              </a:ln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 BLANCA" pitchFamily="2" charset="0"/>
            </a:endParaRPr>
          </a:p>
          <a:p>
            <a:pPr algn="ctr"/>
            <a:r>
              <a:rPr lang="es-ES" sz="2800" b="1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CARRERA: </a:t>
            </a:r>
            <a:r>
              <a:rPr lang="es-ES" sz="2800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LISF</a:t>
            </a:r>
          </a:p>
          <a:p>
            <a:pPr algn="ctr"/>
            <a:r>
              <a:rPr lang="es-ES" sz="2800" b="1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MATRICULA: </a:t>
            </a:r>
            <a:r>
              <a:rPr lang="es-ES" sz="2800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28133133-0</a:t>
            </a:r>
            <a:endParaRPr lang="es-ES" sz="3600" spc="50" dirty="0" smtClean="0">
              <a:ln w="11430">
                <a:solidFill>
                  <a:schemeClr val="tx1"/>
                </a:solidFill>
              </a:ln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 BLANCA" pitchFamily="2" charset="0"/>
            </a:endParaRPr>
          </a:p>
          <a:p>
            <a:r>
              <a:rPr lang="es-ES" sz="3600" b="1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MATERIA: </a:t>
            </a:r>
            <a:r>
              <a:rPr lang="es-ES" sz="3600" b="1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Ingeniería de Software</a:t>
            </a:r>
            <a:endParaRPr lang="es-ES" sz="2400" b="1" spc="50" dirty="0">
              <a:ln w="11430">
                <a:solidFill>
                  <a:schemeClr val="tx1"/>
                </a:solidFill>
              </a:ln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 BLANCA" pitchFamily="2" charset="0"/>
            </a:endParaRPr>
          </a:p>
          <a:p>
            <a:pPr algn="ctr"/>
            <a:r>
              <a:rPr lang="es-ES" sz="2800" b="1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FECHA</a:t>
            </a:r>
            <a:r>
              <a:rPr lang="es-ES" sz="2400" b="1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:</a:t>
            </a:r>
            <a:r>
              <a:rPr lang="es-ES" sz="2400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 </a:t>
            </a:r>
            <a:r>
              <a:rPr lang="es-ES" sz="2400" spc="50" dirty="0" smtClean="0">
                <a:ln w="11430">
                  <a:solidFill>
                    <a:schemeClr val="tx1"/>
                  </a:solidFill>
                </a:ln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 BLANCA" pitchFamily="2" charset="0"/>
              </a:rPr>
              <a:t>11 de mayo – 11 de junio del 2015</a:t>
            </a:r>
            <a:endParaRPr lang="es-ES" sz="2400" spc="50" dirty="0">
              <a:ln w="11430">
                <a:solidFill>
                  <a:schemeClr val="tx1"/>
                </a:solidFill>
              </a:ln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 BLANCA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/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2956"/>
          <a:stretch>
            <a:fillRect/>
          </a:stretch>
        </p:blipFill>
        <p:spPr bwMode="auto">
          <a:xfrm rot="20609632">
            <a:off x="1609509" y="3401581"/>
            <a:ext cx="5567387" cy="157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2843808" y="404664"/>
            <a:ext cx="30090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Deflate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5400" b="1" cap="all" dirty="0" smtClean="0">
                <a:ln w="9000" cmpd="sng">
                  <a:solidFill>
                    <a:schemeClr val="tx1"/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I N D I C E</a:t>
            </a:r>
            <a:endParaRPr lang="es-ES" sz="5400" b="1" cap="all" dirty="0">
              <a:ln w="9000" cmpd="sng">
                <a:solidFill>
                  <a:schemeClr val="tx1"/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27584" y="1836107"/>
            <a:ext cx="68407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800" dirty="0" smtClean="0">
                <a:ln>
                  <a:solidFill>
                    <a:schemeClr val="tx1"/>
                  </a:solidFill>
                </a:ln>
                <a:latin typeface="Showcard Gothic" pitchFamily="82" charset="0"/>
                <a:hlinkClick r:id="rId3" action="ppaction://hlinkfile"/>
              </a:rPr>
              <a:t>Introducción</a:t>
            </a:r>
            <a:endParaRPr lang="es-ES" sz="2800" dirty="0" smtClean="0">
              <a:ln>
                <a:solidFill>
                  <a:schemeClr val="tx1"/>
                </a:solidFill>
              </a:ln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>
                <a:ln>
                  <a:solidFill>
                    <a:schemeClr val="tx1"/>
                  </a:solidFill>
                </a:ln>
                <a:latin typeface="Showcard Gothic" pitchFamily="82" charset="0"/>
                <a:hlinkClick r:id="rId4" action="ppaction://hlinkfile"/>
              </a:rPr>
              <a:t>Información  institucional</a:t>
            </a:r>
            <a:endParaRPr lang="es-ES" sz="2800" dirty="0" smtClean="0">
              <a:ln>
                <a:solidFill>
                  <a:schemeClr val="tx1"/>
                </a:solidFill>
              </a:ln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>
                <a:ln>
                  <a:solidFill>
                    <a:schemeClr val="tx1"/>
                  </a:solidFill>
                </a:ln>
                <a:latin typeface="Showcard Gothic" pitchFamily="82" charset="0"/>
                <a:hlinkClick r:id="rId5" action="ppaction://hlinkfile"/>
              </a:rPr>
              <a:t>Curricular  vitae  ejecutivo</a:t>
            </a:r>
            <a:endParaRPr lang="es-ES" sz="2800" dirty="0" smtClean="0">
              <a:ln>
                <a:solidFill>
                  <a:schemeClr val="tx1"/>
                </a:solidFill>
              </a:ln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>
                <a:ln>
                  <a:solidFill>
                    <a:schemeClr val="tx1"/>
                  </a:solidFill>
                </a:ln>
                <a:latin typeface="Showcard Gothic" pitchFamily="82" charset="0"/>
                <a:hlinkClick r:id="rId6" action="ppaction://hlinkfile"/>
              </a:rPr>
              <a:t>Perfil descriptivo</a:t>
            </a:r>
            <a:endParaRPr lang="es-ES" sz="2800" dirty="0" smtClean="0">
              <a:ln>
                <a:solidFill>
                  <a:schemeClr val="tx1"/>
                </a:solidFill>
              </a:ln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>
                <a:ln>
                  <a:solidFill>
                    <a:schemeClr val="tx1"/>
                  </a:solidFill>
                </a:ln>
                <a:latin typeface="Showcard Gothic" pitchFamily="82" charset="0"/>
                <a:hlinkClick r:id="rId7" action="ppaction://hlinkfile"/>
              </a:rPr>
              <a:t>TRABAJOS ACADEMICOS</a:t>
            </a:r>
            <a:endParaRPr lang="es-ES" sz="2800" dirty="0" smtClean="0">
              <a:ln>
                <a:solidFill>
                  <a:schemeClr val="tx1"/>
                </a:solidFill>
              </a:ln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>
                <a:ln>
                  <a:solidFill>
                    <a:schemeClr val="tx1"/>
                  </a:solidFill>
                </a:ln>
                <a:latin typeface="Showcard Gothic" pitchFamily="82" charset="0"/>
                <a:hlinkClick r:id="rId8" action="ppaction://hlinkfile"/>
              </a:rPr>
              <a:t>Ejercicios de aprendizaje</a:t>
            </a:r>
            <a:endParaRPr lang="es-ES" sz="2800" dirty="0" smtClean="0">
              <a:ln>
                <a:solidFill>
                  <a:schemeClr val="tx1"/>
                </a:solidFill>
              </a:ln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>
                <a:ln>
                  <a:solidFill>
                    <a:schemeClr val="tx1"/>
                  </a:solidFill>
                </a:ln>
                <a:latin typeface="Showcard Gothic" pitchFamily="82" charset="0"/>
                <a:hlinkClick r:id="rId9" action="ppaction://hlinkfile"/>
              </a:rPr>
              <a:t>Conclusiones del curso</a:t>
            </a:r>
            <a:endParaRPr lang="es-ES" sz="2800" dirty="0" smtClean="0">
              <a:ln>
                <a:solidFill>
                  <a:schemeClr val="tx1"/>
                </a:solidFill>
              </a:ln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>
                <a:ln>
                  <a:solidFill>
                    <a:schemeClr val="tx1"/>
                  </a:solidFill>
                </a:ln>
                <a:latin typeface="Showcard Gothic" pitchFamily="82" charset="0"/>
                <a:hlinkClick r:id="rId10" action="ppaction://hlinkfile"/>
              </a:rPr>
              <a:t>Reflexión de la materia</a:t>
            </a:r>
            <a:endParaRPr lang="es-ES" sz="2800" dirty="0" smtClean="0">
              <a:ln>
                <a:solidFill>
                  <a:schemeClr val="tx1"/>
                </a:solidFill>
              </a:ln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>
                <a:ln>
                  <a:solidFill>
                    <a:schemeClr val="tx1"/>
                  </a:solidFill>
                </a:ln>
                <a:latin typeface="Showcard Gothic" pitchFamily="82" charset="0"/>
                <a:hlinkClick r:id="rId11" action="ppaction://hlinkfile"/>
              </a:rPr>
              <a:t>BIBLIOGRAFIA</a:t>
            </a:r>
            <a:endParaRPr lang="es-ES" sz="2800" dirty="0" smtClean="0">
              <a:ln>
                <a:solidFill>
                  <a:schemeClr val="tx1"/>
                </a:solidFill>
              </a:ln>
              <a:latin typeface="Showcard Gothic" pitchFamily="8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800" dirty="0" smtClean="0">
                <a:ln>
                  <a:solidFill>
                    <a:schemeClr val="tx1"/>
                  </a:solidFill>
                </a:ln>
                <a:latin typeface="Showcard Gothic" pitchFamily="82" charset="0"/>
                <a:hlinkClick r:id="rId12" action="ppaction://hlinkfile"/>
              </a:rPr>
              <a:t>INSTRUMENTOS DE EVALUACION</a:t>
            </a:r>
            <a:endParaRPr lang="es-ES" sz="2800" dirty="0">
              <a:ln>
                <a:solidFill>
                  <a:schemeClr val="tx1"/>
                </a:solidFill>
              </a:ln>
              <a:latin typeface="Showcard Gothic" pitchFamily="8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79</Words>
  <Application>Microsoft Office PowerPoint</Application>
  <PresentationFormat>Presentación en pantalla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amairany ramos meraz</dc:creator>
  <cp:lastModifiedBy>Amairany</cp:lastModifiedBy>
  <cp:revision>25</cp:revision>
  <dcterms:created xsi:type="dcterms:W3CDTF">2013-11-08T17:59:07Z</dcterms:created>
  <dcterms:modified xsi:type="dcterms:W3CDTF">2015-06-10T14:40:48Z</dcterms:modified>
</cp:coreProperties>
</file>