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2"/>
  </p:notesMasterIdLst>
  <p:sldIdLst>
    <p:sldId id="257" r:id="rId2"/>
    <p:sldId id="258" r:id="rId3"/>
    <p:sldId id="259" r:id="rId4"/>
    <p:sldId id="277" r:id="rId5"/>
    <p:sldId id="260" r:id="rId6"/>
    <p:sldId id="278" r:id="rId7"/>
    <p:sldId id="279" r:id="rId8"/>
    <p:sldId id="280" r:id="rId9"/>
    <p:sldId id="281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  <p14:sldId id="259"/>
            <p14:sldId id="277"/>
            <p14:sldId id="260"/>
            <p14:sldId id="278"/>
            <p14:sldId id="279"/>
            <p14:sldId id="280"/>
            <p14:sldId id="281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2865" autoAdjust="0"/>
  </p:normalViewPr>
  <p:slideViewPr>
    <p:cSldViewPr snapToGrid="0">
      <p:cViewPr varScale="1">
        <p:scale>
          <a:sx n="49" d="100"/>
          <a:sy n="49" d="100"/>
        </p:scale>
        <p:origin x="8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designed this template so that each member of the project team has a set of slides with its own theme. Members, here’s how you add a new slide to just your set: </a:t>
            </a:r>
          </a:p>
          <a:p>
            <a:br>
              <a:rPr lang="en-US" dirty="0"/>
            </a:br>
            <a:r>
              <a:rPr lang="en-US" dirty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/>
          </a:p>
          <a:p>
            <a:r>
              <a:rPr lang="en-US" dirty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70" y="2851881"/>
            <a:ext cx="10535138" cy="1373070"/>
          </a:xfrm>
        </p:spPr>
        <p:txBody>
          <a:bodyPr/>
          <a:lstStyle/>
          <a:p>
            <a:pPr algn="l"/>
            <a:r>
              <a:rPr lang="en-US" sz="4000" b="1" dirty="0"/>
              <a:t>The Battle of the Neighborhoods</a:t>
            </a:r>
            <a:br>
              <a:rPr lang="en-US" sz="3200" b="1" dirty="0"/>
            </a:br>
            <a:r>
              <a:rPr lang="en-US" sz="3200" b="1" dirty="0"/>
              <a:t> </a:t>
            </a:r>
            <a:br>
              <a:rPr lang="en-US" sz="3200" b="1" dirty="0"/>
            </a:br>
            <a:r>
              <a:rPr lang="en-US" sz="3200" b="1" dirty="0"/>
              <a:t>Hotels in Northeast Brazil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GAEL T. YOTA</a:t>
            </a:r>
          </a:p>
          <a:p>
            <a:r>
              <a:rPr lang="en-US" dirty="0"/>
              <a:t>06/09/2020</a:t>
            </a:r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findings/results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Determinations of best neighborhood groups with  bars, restaurants, theaters, malls, steakhouse, coffee shops with the best prices. </a:t>
            </a:r>
          </a:p>
        </p:txBody>
      </p:sp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/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  <a:p>
            <a:r>
              <a:rPr lang="en-US" dirty="0"/>
              <a:t>Project Methodology</a:t>
            </a:r>
          </a:p>
          <a:p>
            <a:r>
              <a:rPr lang="en-US" dirty="0"/>
              <a:t>Key Findings/Results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Description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Obtain touristic data for two major touristic cities in Brazil</a:t>
            </a:r>
          </a:p>
          <a:p>
            <a:r>
              <a:rPr lang="en-US" dirty="0"/>
              <a:t>Clean the data </a:t>
            </a:r>
          </a:p>
          <a:p>
            <a:r>
              <a:rPr lang="en-US" dirty="0"/>
              <a:t>Cluster the data</a:t>
            </a:r>
          </a:p>
          <a:p>
            <a:r>
              <a:rPr lang="en-US" dirty="0"/>
              <a:t>Determine the best neighborhoods in these cities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Cluster the neighborhoods based on value of lodging, and good location </a:t>
            </a: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EFE6-491F-4DBE-B54A-08012EF8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54FF-D6B0-4AD6-A930-3B0F5DFADB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0ADB5F-4F14-4F0B-B472-82E8732FEC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0542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Procedure/Methodology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  <a:p>
            <a:pPr>
              <a:buFontTx/>
              <a:buChar char="-"/>
            </a:pPr>
            <a:r>
              <a:rPr lang="en-US" dirty="0"/>
              <a:t>Obtain Data from location candidate</a:t>
            </a:r>
          </a:p>
          <a:p>
            <a:pPr>
              <a:buFontTx/>
              <a:buChar char="-"/>
            </a:pPr>
            <a:r>
              <a:rPr lang="en-US" dirty="0"/>
              <a:t>Use Foursquare API to get info on Venues</a:t>
            </a:r>
          </a:p>
          <a:p>
            <a:pPr>
              <a:buFontTx/>
              <a:buChar char="-"/>
            </a:pPr>
            <a:r>
              <a:rPr lang="en-US" dirty="0"/>
              <a:t>Select relevant features for our analysis</a:t>
            </a:r>
          </a:p>
          <a:p>
            <a:pPr>
              <a:buFontTx/>
              <a:buChar char="-"/>
            </a:pPr>
            <a:r>
              <a:rPr lang="en-US" dirty="0"/>
              <a:t>K-Means algorithm for grouping by Clusters</a:t>
            </a:r>
          </a:p>
          <a:p>
            <a:pPr>
              <a:buFontTx/>
              <a:buChar char="-"/>
            </a:pPr>
            <a:r>
              <a:rPr lang="en-US" dirty="0"/>
              <a:t>Visualization of the Clusters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6F03-73F6-4837-97EA-3E702F37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location candidate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33AFD1-B549-4824-8D10-15E84672D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381" y="2188309"/>
            <a:ext cx="10394079" cy="40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4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D0CA-95D5-4BA8-A32F-DE1AB542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0" y="921811"/>
            <a:ext cx="9613861" cy="1080938"/>
          </a:xfrm>
        </p:spPr>
        <p:txBody>
          <a:bodyPr/>
          <a:lstStyle/>
          <a:p>
            <a:r>
              <a:rPr lang="en-US" dirty="0"/>
              <a:t>Grouped relevant features for our analysis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7EB223-206B-4325-974A-EC5400211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23" y="2078892"/>
            <a:ext cx="10918092" cy="437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9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8A3F-F184-434C-8A1A-D7B66367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0" y="921811"/>
            <a:ext cx="9613861" cy="1080938"/>
          </a:xfrm>
        </p:spPr>
        <p:txBody>
          <a:bodyPr/>
          <a:lstStyle/>
          <a:p>
            <a:r>
              <a:rPr lang="en-US" dirty="0"/>
              <a:t>K-Means algorithm for grouping by Clusters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3D00F-F8B1-411B-A12E-15FDA4165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ED747-2597-4AA2-AF80-20CC0EDBD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0" y="2074495"/>
            <a:ext cx="9729772" cy="423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0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34C8-E5BD-41D3-BF41-08E72B84D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0" y="921811"/>
            <a:ext cx="9613861" cy="1080938"/>
          </a:xfrm>
        </p:spPr>
        <p:txBody>
          <a:bodyPr/>
          <a:lstStyle/>
          <a:p>
            <a:r>
              <a:rPr lang="en-US" dirty="0"/>
              <a:t>Visualization of the Clusters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5BC15D-5360-499D-9DC8-2178147AB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738" y="2002749"/>
            <a:ext cx="5634893" cy="468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8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183</Words>
  <Application>Microsoft Office PowerPoint</Application>
  <PresentationFormat>Widescreen</PresentationFormat>
  <Paragraphs>38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1_Berlin</vt:lpstr>
      <vt:lpstr>The Battle of the Neighborhoods   Hotels in Northeast Brazil</vt:lpstr>
      <vt:lpstr>Agenda / Topics</vt:lpstr>
      <vt:lpstr>Project Description</vt:lpstr>
      <vt:lpstr>PowerPoint Presentation</vt:lpstr>
      <vt:lpstr>Procedure/Methodology</vt:lpstr>
      <vt:lpstr>Data from location candidate</vt:lpstr>
      <vt:lpstr>Grouped relevant features for our analysis </vt:lpstr>
      <vt:lpstr>K-Means algorithm for grouping by Clusters </vt:lpstr>
      <vt:lpstr>Visualization of the Clusters </vt:lpstr>
      <vt:lpstr>Key findings/results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Owner</dc:creator>
  <cp:lastModifiedBy>Gael Yota</cp:lastModifiedBy>
  <cp:revision>10</cp:revision>
  <dcterms:created xsi:type="dcterms:W3CDTF">2014-04-17T23:07:25Z</dcterms:created>
  <dcterms:modified xsi:type="dcterms:W3CDTF">2020-06-09T17:29:42Z</dcterms:modified>
</cp:coreProperties>
</file>