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E64"/>
    <a:srgbClr val="DF5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74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91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3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0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6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46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8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3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2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DA52-0A7C-4A49-9B3E-568D41AB31F6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7885-4FB0-4A82-B262-D9C3E81E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55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41342" y="5036234"/>
            <a:ext cx="6949440" cy="9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08402"/>
            <a:ext cx="8743950" cy="4578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127000"/>
          </a:effectLst>
        </p:spPr>
      </p:pic>
      <p:sp>
        <p:nvSpPr>
          <p:cNvPr id="15" name="TextBox 14"/>
          <p:cNvSpPr txBox="1"/>
          <p:nvPr/>
        </p:nvSpPr>
        <p:spPr>
          <a:xfrm>
            <a:off x="-247650" y="341773"/>
            <a:ext cx="13525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Escape From </a:t>
            </a:r>
            <a:r>
              <a:rPr lang="en-US" sz="6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The Castle</a:t>
            </a:r>
            <a:endParaRPr lang="ru-RU" sz="6600" dirty="0" smtClean="0"/>
          </a:p>
          <a:p>
            <a:endParaRPr lang="ru-RU" sz="6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3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animMotion origin="layout" path="M 5E-6 3.7037E-7 L 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550" y="1674674"/>
            <a:ext cx="11772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делать принцессе, которую никто не собирается спасать?</a:t>
            </a:r>
          </a:p>
          <a:p>
            <a:pPr algn="ctr"/>
            <a:endParaRPr lang="ru-RU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5400" b="1" dirty="0" smtClean="0">
                <a:solidFill>
                  <a:srgbClr val="DF59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Спасаться самой!</a:t>
            </a:r>
            <a:endParaRPr lang="ru-RU" sz="5400" b="1" dirty="0">
              <a:solidFill>
                <a:srgbClr val="DF59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863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67" y="442684"/>
            <a:ext cx="8120466" cy="5138966"/>
          </a:xfrm>
          <a:prstGeom prst="rect">
            <a:avLst/>
          </a:prstGeom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953710" y="4871235"/>
            <a:ext cx="561975" cy="152400"/>
            <a:chOff x="4876800" y="2133600"/>
            <a:chExt cx="561975" cy="1524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876800" y="2171700"/>
              <a:ext cx="561975" cy="100013"/>
            </a:xfrm>
            <a:custGeom>
              <a:avLst/>
              <a:gdLst>
                <a:gd name="T0" fmla="*/ 39 w 1114425"/>
                <a:gd name="T1" fmla="*/ 42862 h 100012"/>
                <a:gd name="T2" fmla="*/ 29 w 1114425"/>
                <a:gd name="T3" fmla="*/ 14287 h 100012"/>
                <a:gd name="T4" fmla="*/ 13 w 1114425"/>
                <a:gd name="T5" fmla="*/ 14287 h 100012"/>
                <a:gd name="T6" fmla="*/ 0 w 1114425"/>
                <a:gd name="T7" fmla="*/ 100054 h 100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4425"/>
                <a:gd name="T13" fmla="*/ 0 h 100012"/>
                <a:gd name="T14" fmla="*/ 1114425 w 1114425"/>
                <a:gd name="T15" fmla="*/ 100012 h 100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4425" h="100012">
                  <a:moveTo>
                    <a:pt x="1114425" y="42862"/>
                  </a:moveTo>
                  <a:cubicBezTo>
                    <a:pt x="1032272" y="30956"/>
                    <a:pt x="950119" y="19050"/>
                    <a:pt x="828675" y="14287"/>
                  </a:cubicBezTo>
                  <a:cubicBezTo>
                    <a:pt x="707231" y="9524"/>
                    <a:pt x="523876" y="0"/>
                    <a:pt x="385763" y="14287"/>
                  </a:cubicBezTo>
                  <a:cubicBezTo>
                    <a:pt x="247651" y="28575"/>
                    <a:pt x="123825" y="64293"/>
                    <a:pt x="0" y="10001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cxnSp>
          <p:nvCxnSpPr>
            <p:cNvPr id="8" name="Straight Connector 7"/>
            <p:cNvCxnSpPr>
              <a:cxnSpLocks noChangeShapeType="1"/>
              <a:stCxn id="7" idx="3"/>
            </p:cNvCxnSpPr>
            <p:nvPr/>
          </p:nvCxnSpPr>
          <p:spPr bwMode="auto">
            <a:xfrm flipV="1">
              <a:off x="4876800" y="2133600"/>
              <a:ext cx="152400" cy="13814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9"/>
            <p:cNvCxnSpPr>
              <a:cxnSpLocks noChangeShapeType="1"/>
            </p:cNvCxnSpPr>
            <p:nvPr/>
          </p:nvCxnSpPr>
          <p:spPr bwMode="auto">
            <a:xfrm>
              <a:off x="4886406" y="2286000"/>
              <a:ext cx="21899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8569196" y="4647725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Принцесса</a:t>
            </a:r>
            <a:endParaRPr lang="ru-RU" sz="2800" dirty="0"/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 rot="8405031">
            <a:off x="2167646" y="1613686"/>
            <a:ext cx="561975" cy="152400"/>
            <a:chOff x="4876800" y="2133600"/>
            <a:chExt cx="561975" cy="1524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876800" y="2171700"/>
              <a:ext cx="561975" cy="100013"/>
            </a:xfrm>
            <a:custGeom>
              <a:avLst/>
              <a:gdLst>
                <a:gd name="T0" fmla="*/ 39 w 1114425"/>
                <a:gd name="T1" fmla="*/ 42862 h 100012"/>
                <a:gd name="T2" fmla="*/ 29 w 1114425"/>
                <a:gd name="T3" fmla="*/ 14287 h 100012"/>
                <a:gd name="T4" fmla="*/ 13 w 1114425"/>
                <a:gd name="T5" fmla="*/ 14287 h 100012"/>
                <a:gd name="T6" fmla="*/ 0 w 1114425"/>
                <a:gd name="T7" fmla="*/ 100054 h 100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4425"/>
                <a:gd name="T13" fmla="*/ 0 h 100012"/>
                <a:gd name="T14" fmla="*/ 1114425 w 1114425"/>
                <a:gd name="T15" fmla="*/ 100012 h 100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4425" h="100012">
                  <a:moveTo>
                    <a:pt x="1114425" y="42862"/>
                  </a:moveTo>
                  <a:cubicBezTo>
                    <a:pt x="1032272" y="30956"/>
                    <a:pt x="950119" y="19050"/>
                    <a:pt x="828675" y="14287"/>
                  </a:cubicBezTo>
                  <a:cubicBezTo>
                    <a:pt x="707231" y="9524"/>
                    <a:pt x="523876" y="0"/>
                    <a:pt x="385763" y="14287"/>
                  </a:cubicBezTo>
                  <a:cubicBezTo>
                    <a:pt x="247651" y="28575"/>
                    <a:pt x="123825" y="64293"/>
                    <a:pt x="0" y="10001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cxnSp>
          <p:nvCxnSpPr>
            <p:cNvPr id="12" name="Straight Connector 7"/>
            <p:cNvCxnSpPr>
              <a:cxnSpLocks noChangeShapeType="1"/>
              <a:stCxn id="11" idx="3"/>
            </p:cNvCxnSpPr>
            <p:nvPr/>
          </p:nvCxnSpPr>
          <p:spPr bwMode="auto">
            <a:xfrm flipV="1">
              <a:off x="4876800" y="2133600"/>
              <a:ext cx="152400" cy="13814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9"/>
            <p:cNvCxnSpPr>
              <a:cxnSpLocks noChangeShapeType="1"/>
            </p:cNvCxnSpPr>
            <p:nvPr/>
          </p:nvCxnSpPr>
          <p:spPr bwMode="auto">
            <a:xfrm>
              <a:off x="4886406" y="2286000"/>
              <a:ext cx="21899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1552351" y="1766211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Выход</a:t>
            </a:r>
            <a:endParaRPr lang="ru-RU" sz="2800" dirty="0"/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 rot="14277952" flipH="1">
            <a:off x="5815013" y="2657346"/>
            <a:ext cx="561975" cy="152400"/>
            <a:chOff x="4876800" y="2133600"/>
            <a:chExt cx="561975" cy="15240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876800" y="2171700"/>
              <a:ext cx="561975" cy="100013"/>
            </a:xfrm>
            <a:custGeom>
              <a:avLst/>
              <a:gdLst>
                <a:gd name="T0" fmla="*/ 39 w 1114425"/>
                <a:gd name="T1" fmla="*/ 42862 h 100012"/>
                <a:gd name="T2" fmla="*/ 29 w 1114425"/>
                <a:gd name="T3" fmla="*/ 14287 h 100012"/>
                <a:gd name="T4" fmla="*/ 13 w 1114425"/>
                <a:gd name="T5" fmla="*/ 14287 h 100012"/>
                <a:gd name="T6" fmla="*/ 0 w 1114425"/>
                <a:gd name="T7" fmla="*/ 100054 h 100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4425"/>
                <a:gd name="T13" fmla="*/ 0 h 100012"/>
                <a:gd name="T14" fmla="*/ 1114425 w 1114425"/>
                <a:gd name="T15" fmla="*/ 100012 h 100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4425" h="100012">
                  <a:moveTo>
                    <a:pt x="1114425" y="42862"/>
                  </a:moveTo>
                  <a:cubicBezTo>
                    <a:pt x="1032272" y="30956"/>
                    <a:pt x="950119" y="19050"/>
                    <a:pt x="828675" y="14287"/>
                  </a:cubicBezTo>
                  <a:cubicBezTo>
                    <a:pt x="707231" y="9524"/>
                    <a:pt x="523876" y="0"/>
                    <a:pt x="385763" y="14287"/>
                  </a:cubicBezTo>
                  <a:cubicBezTo>
                    <a:pt x="247651" y="28575"/>
                    <a:pt x="123825" y="64293"/>
                    <a:pt x="0" y="10001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cxnSp>
          <p:nvCxnSpPr>
            <p:cNvPr id="17" name="Straight Connector 7"/>
            <p:cNvCxnSpPr>
              <a:cxnSpLocks noChangeShapeType="1"/>
              <a:stCxn id="16" idx="3"/>
            </p:cNvCxnSpPr>
            <p:nvPr/>
          </p:nvCxnSpPr>
          <p:spPr bwMode="auto">
            <a:xfrm flipV="1">
              <a:off x="4876800" y="2133600"/>
              <a:ext cx="152400" cy="13814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9"/>
            <p:cNvCxnSpPr>
              <a:cxnSpLocks noChangeShapeType="1"/>
            </p:cNvCxnSpPr>
            <p:nvPr/>
          </p:nvCxnSpPr>
          <p:spPr bwMode="auto">
            <a:xfrm>
              <a:off x="4886406" y="2286000"/>
              <a:ext cx="21899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9540046" y="1460672"/>
            <a:ext cx="209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Препятствие</a:t>
            </a:r>
            <a:endParaRPr lang="ru-RU" sz="2800" dirty="0"/>
          </a:p>
        </p:txBody>
      </p:sp>
      <p:grpSp>
        <p:nvGrpSpPr>
          <p:cNvPr id="24" name="Group 16"/>
          <p:cNvGrpSpPr>
            <a:grpSpLocks/>
          </p:cNvGrpSpPr>
          <p:nvPr/>
        </p:nvGrpSpPr>
        <p:grpSpPr bwMode="auto">
          <a:xfrm rot="10968220" flipH="1">
            <a:off x="8975380" y="1657975"/>
            <a:ext cx="561975" cy="152400"/>
            <a:chOff x="4876800" y="2133600"/>
            <a:chExt cx="561975" cy="152400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876800" y="2171700"/>
              <a:ext cx="561975" cy="100013"/>
            </a:xfrm>
            <a:custGeom>
              <a:avLst/>
              <a:gdLst>
                <a:gd name="T0" fmla="*/ 39 w 1114425"/>
                <a:gd name="T1" fmla="*/ 42862 h 100012"/>
                <a:gd name="T2" fmla="*/ 29 w 1114425"/>
                <a:gd name="T3" fmla="*/ 14287 h 100012"/>
                <a:gd name="T4" fmla="*/ 13 w 1114425"/>
                <a:gd name="T5" fmla="*/ 14287 h 100012"/>
                <a:gd name="T6" fmla="*/ 0 w 1114425"/>
                <a:gd name="T7" fmla="*/ 100054 h 100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4425"/>
                <a:gd name="T13" fmla="*/ 0 h 100012"/>
                <a:gd name="T14" fmla="*/ 1114425 w 1114425"/>
                <a:gd name="T15" fmla="*/ 100012 h 100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4425" h="100012">
                  <a:moveTo>
                    <a:pt x="1114425" y="42862"/>
                  </a:moveTo>
                  <a:cubicBezTo>
                    <a:pt x="1032272" y="30956"/>
                    <a:pt x="950119" y="19050"/>
                    <a:pt x="828675" y="14287"/>
                  </a:cubicBezTo>
                  <a:cubicBezTo>
                    <a:pt x="707231" y="9524"/>
                    <a:pt x="523876" y="0"/>
                    <a:pt x="385763" y="14287"/>
                  </a:cubicBezTo>
                  <a:cubicBezTo>
                    <a:pt x="247651" y="28575"/>
                    <a:pt x="123825" y="64293"/>
                    <a:pt x="0" y="10001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cxnSp>
          <p:nvCxnSpPr>
            <p:cNvPr id="26" name="Straight Connector 7"/>
            <p:cNvCxnSpPr>
              <a:cxnSpLocks noChangeShapeType="1"/>
              <a:stCxn id="25" idx="3"/>
            </p:cNvCxnSpPr>
            <p:nvPr/>
          </p:nvCxnSpPr>
          <p:spPr bwMode="auto">
            <a:xfrm flipV="1">
              <a:off x="4876800" y="2133600"/>
              <a:ext cx="152400" cy="13814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9"/>
            <p:cNvCxnSpPr>
              <a:cxnSpLocks noChangeShapeType="1"/>
            </p:cNvCxnSpPr>
            <p:nvPr/>
          </p:nvCxnSpPr>
          <p:spPr bwMode="auto">
            <a:xfrm>
              <a:off x="4886406" y="2286000"/>
              <a:ext cx="21899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6297530" y="2776686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Дракон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61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9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60" y="438150"/>
            <a:ext cx="822066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6450" y="628233"/>
            <a:ext cx="752475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 реализации:</a:t>
            </a:r>
          </a:p>
          <a:p>
            <a:pPr algn="ctr"/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rgbClr val="DF59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 3D;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rgbClr val="DF59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Photoshop)</a:t>
            </a:r>
            <a:endParaRPr lang="ru-RU" sz="4400" b="1" dirty="0">
              <a:solidFill>
                <a:srgbClr val="DF59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3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57175" y="342483"/>
            <a:ext cx="116776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игра должна быть написана?</a:t>
            </a:r>
          </a:p>
          <a:p>
            <a:pPr algn="ctr"/>
            <a:endParaRPr lang="ru-RU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4000" b="1" dirty="0" smtClean="0">
                <a:solidFill>
                  <a:srgbClr val="D1DE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Интересный опыт для нашей команды</a:t>
            </a:r>
            <a:endParaRPr lang="ru-RU" sz="4000" b="1" dirty="0">
              <a:solidFill>
                <a:srgbClr val="D1DE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41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Dark Side of Castle</dc:title>
  <dc:creator>Екатерина Шайнурова</dc:creator>
  <cp:lastModifiedBy>Екатерина Шайнурова</cp:lastModifiedBy>
  <cp:revision>17</cp:revision>
  <dcterms:created xsi:type="dcterms:W3CDTF">2015-09-28T11:10:00Z</dcterms:created>
  <dcterms:modified xsi:type="dcterms:W3CDTF">2015-09-28T14:15:18Z</dcterms:modified>
</cp:coreProperties>
</file>