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4"/>
  </p:notesMasterIdLst>
  <p:handoutMasterIdLst>
    <p:handoutMasterId r:id="rId15"/>
  </p:handoutMasterIdLst>
  <p:sldIdLst>
    <p:sldId id="386" r:id="rId3"/>
    <p:sldId id="384" r:id="rId4"/>
    <p:sldId id="395" r:id="rId5"/>
    <p:sldId id="405" r:id="rId6"/>
    <p:sldId id="402" r:id="rId7"/>
    <p:sldId id="406" r:id="rId8"/>
    <p:sldId id="403" r:id="rId9"/>
    <p:sldId id="407" r:id="rId10"/>
    <p:sldId id="400" r:id="rId11"/>
    <p:sldId id="404" r:id="rId12"/>
    <p:sldId id="408" r:id="rId13"/>
  </p:sldIdLst>
  <p:sldSz cx="9144000" cy="6858000" type="screen4x3"/>
  <p:notesSz cx="6381750" cy="86868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1" autoAdjust="0"/>
    <p:restoredTop sz="95439" autoAdjust="0"/>
  </p:normalViewPr>
  <p:slideViewPr>
    <p:cSldViewPr snapToGrid="0">
      <p:cViewPr varScale="1">
        <p:scale>
          <a:sx n="79" d="100"/>
          <a:sy n="79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14/05/2018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14/05/2018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Nome do autor  / Orientador(a): (fonte Calibri, tamanho 25)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TÍTULO DO TRABALHO</a:t>
            </a:r>
            <a:b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(fonte </a:t>
            </a:r>
            <a:r>
              <a:rPr lang="pt-BR" sz="3400" b="1" dirty="0" err="1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Calibri</a:t>
            </a: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, tamanho 34)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cenários de avaliação e limitações ou riscos da arquitetura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conclusões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Descrição sucinta do projeto arquitetural que foi desenvolvido, apresentando seus objetivos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0’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30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 diagrama de casos de uso com explicação oral sucinta de cada caso de uso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principais requisitos não funcionais com explicação oral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’30”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retrições de projeto que limitam o projeto da arquitetura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mecanismos arquiteturais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arquitetura. A explicação não deve se concentrar no que é cada componente, mas porque ele foi escolhido.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os componentes usadosestão distribuídos nas diversas máquinas e na nuvem.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Pode ser dividido em mais de um slide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371</Words>
  <Application>Microsoft Office PowerPoint</Application>
  <PresentationFormat>Apresentação na tela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EurostileT</vt:lpstr>
      <vt:lpstr>Futura Hv BT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Tadeu dos Reis Faria</cp:lastModifiedBy>
  <cp:revision>16</cp:revision>
  <cp:lastPrinted>2012-09-25T11:26:21Z</cp:lastPrinted>
  <dcterms:created xsi:type="dcterms:W3CDTF">2015-09-11T18:04:53Z</dcterms:created>
  <dcterms:modified xsi:type="dcterms:W3CDTF">2018-05-14T18:41:55Z</dcterms:modified>
  <cp:category>Educação</cp:category>
</cp:coreProperties>
</file>