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9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título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 de tópicos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 de tópicos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título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 de tópicos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 de tópicos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loja.com.tayron.com.br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599000"/>
            <a:ext cx="91432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5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Tayron Serpa Queiros Miranda  / Orientador(a): Tadeu dos Reis Faria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997560" y="1805040"/>
            <a:ext cx="7065000" cy="2588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80000" dist="3302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PT" sz="34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 GESTÃO DE VENDAS COM MODALIDADE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Avaliação da Arquitetura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Segurança – Component Auth Cake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Usabilidade – Sistema com poucos elementos visuais com menu e telas intuitivas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Acessibilidade – Bootstrap Twitter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Desempenho – PHP, Twitter Bootstrap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PT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foram atendidos com protótipo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 inicial com produtos previamente cadastrado via consumo de serviço REST e SOAP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Cadastro de Fornecedores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Cadastro de Vendedor Externo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Acesso restrito ao perfil do Vendedor e Logista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Proposta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Planejar a arquitetura, documentar e criar uma prova de conceito para validar o que foi proposto na documentação.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PT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040120" y="1666800"/>
            <a:ext cx="5787000" cy="43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Não Funcionais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Usabilidade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Acessibilidade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Desempenho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Manutenibilidade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Imperoperabilidade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Disponibilidade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PT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Restrições de projeto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deverá ser desenvolvido em PHP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deverá utilizar um serviço de meio de pagamento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deverá abrir de forma responsiva em aparelhos menores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PT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Front-End – Twitter Bootstrap, Javascript, HTML e CSS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Back-End – PHP, REST, SOAP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Serviços agendados – CronTab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Autenticação e Autorização – Component Auth Cake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Versionamento – Bitbucket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Ambiente – Hospedagem PHP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PT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Componentes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PT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22480" y="1679760"/>
            <a:ext cx="8689680" cy="433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Implantação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PT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049760" y="1666800"/>
            <a:ext cx="7085880" cy="43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Apresentação do Protótipo Arquitetural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http://loja.com.tayron.com.br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PT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Vendas em Drop Shipping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9" name="Table 5"/>
          <p:cNvGraphicFramePr/>
          <p:nvPr/>
        </p:nvGraphicFramePr>
        <p:xfrm>
          <a:off x="179280" y="3231720"/>
          <a:ext cx="8826840" cy="2159280"/>
        </p:xfrm>
        <a:graphic>
          <a:graphicData uri="http://schemas.openxmlformats.org/drawingml/2006/table">
            <a:tbl>
              <a:tblPr/>
              <a:tblGrid>
                <a:gridCol w="2205720"/>
                <a:gridCol w="2205720"/>
                <a:gridCol w="3308400"/>
                <a:gridCol w="1107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1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Usuário</a:t>
                      </a:r>
                      <a:endParaRPr b="1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Perfil</a:t>
                      </a:r>
                      <a:endParaRPr b="1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Email</a:t>
                      </a:r>
                      <a:endParaRPr b="1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Senha</a:t>
                      </a:r>
                      <a:endParaRPr b="1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Calebe Emanuel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Logista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logista@gmail.com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123456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Ian Nicolas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Vendedor Externo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vendedor@gmail.com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654321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Application>LibreOffice/5.1.6.2$Linux_X86_64 LibreOffice_project/10m0$Build-2</Application>
  <Words>371</Words>
  <Paragraphs>52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2018-10-13T07:40:13Z</dcterms:modified>
  <cp:revision>21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