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5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2490" y="102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EE749-B103-4F4B-B1DB-4BEEFB559E95}" type="datetimeFigureOut">
              <a:rPr lang="pt-BR" smtClean="0"/>
              <a:t>11/12/2024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DE076-1FC3-44D6-A7C3-0C3C86389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6554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F5D1-07C2-448E-A398-48616C801B6E}" type="datetime1">
              <a:rPr lang="pt-BR" smtClean="0"/>
              <a:t>11/12/2024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Frontend acelerado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F63F-C1E2-4031-8C68-FF7E3D748D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3784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352EC-D7F3-4AD2-8FAD-AAE6C8EB4F68}" type="datetime1">
              <a:rPr lang="pt-BR" smtClean="0"/>
              <a:t>11/12/2024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Frontend acelerado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F63F-C1E2-4031-8C68-FF7E3D748D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7443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E661-8FE6-4ECE-8224-8A448BAB2AD5}" type="datetime1">
              <a:rPr lang="pt-BR" smtClean="0"/>
              <a:t>11/12/2024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Frontend acelerado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F63F-C1E2-4031-8C68-FF7E3D748D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052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9D48-6C40-4B54-ABB2-AC7F97BEBCC3}" type="datetime1">
              <a:rPr lang="pt-BR" smtClean="0"/>
              <a:t>11/12/2024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Frontend acelerado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F63F-C1E2-4031-8C68-FF7E3D748D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709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B780-7622-4FC8-AABB-57E661DC023D}" type="datetime1">
              <a:rPr lang="pt-BR" smtClean="0"/>
              <a:t>11/12/2024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Frontend acelerado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F63F-C1E2-4031-8C68-FF7E3D748D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980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AE83-0844-41D6-A4BF-EA80F7D665B9}" type="datetime1">
              <a:rPr lang="pt-BR" smtClean="0"/>
              <a:t>11/12/2024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Frontend acelerado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F63F-C1E2-4031-8C68-FF7E3D748D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187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01653-651D-490E-B0F4-DA0759F84965}" type="datetime1">
              <a:rPr lang="pt-BR" smtClean="0"/>
              <a:t>11/12/2024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Frontend acelerado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F63F-C1E2-4031-8C68-FF7E3D748D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977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A975-9F95-4717-819E-444096665DDC}" type="datetime1">
              <a:rPr lang="pt-BR" smtClean="0"/>
              <a:t>11/12/2024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Frontend acelerado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F63F-C1E2-4031-8C68-FF7E3D748D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7365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1979-6A5D-441A-BBA0-AFE831AA2194}" type="datetime1">
              <a:rPr lang="pt-BR" smtClean="0"/>
              <a:t>11/12/2024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Frontend acelerado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F63F-C1E2-4031-8C68-FF7E3D748D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5819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8707-0FAF-44B2-BDD8-3132DDE7E967}" type="datetime1">
              <a:rPr lang="pt-BR" smtClean="0"/>
              <a:t>11/12/2024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Frontend acelerado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F63F-C1E2-4031-8C68-FF7E3D748D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967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554DF-AFB0-4EF8-8373-1D2D52A9669D}" type="datetime1">
              <a:rPr lang="pt-BR" smtClean="0"/>
              <a:t>11/12/2024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Frontend acelerado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F63F-C1E2-4031-8C68-FF7E3D748D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447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7C55EC-28BE-46B8-BD73-2F249444D290}" type="datetime1">
              <a:rPr lang="pt-BR" smtClean="0"/>
              <a:t>11/12/2024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pt-BR"/>
              <a:t>Frontend acelerado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E4F63F-C1E2-4031-8C68-FF7E3D748D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539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BB85369-F5B1-7C91-972C-EE1E372FF40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6695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 descr="Urso polar deitado de barriga para cima&#10;&#10;Descrição gerada automaticamente com confiança baixa">
            <a:extLst>
              <a:ext uri="{FF2B5EF4-FFF2-40B4-BE49-F238E27FC236}">
                <a16:creationId xmlns:a16="http://schemas.microsoft.com/office/drawing/2014/main" id="{7EF37FF6-44F1-E253-8773-3036CF66D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" t="267" r="-133" b="5867"/>
          <a:stretch/>
        </p:blipFill>
        <p:spPr>
          <a:xfrm>
            <a:off x="1507880" y="3305907"/>
            <a:ext cx="6585440" cy="6189786"/>
          </a:xfrm>
          <a:prstGeom prst="rect">
            <a:avLst/>
          </a:prstGeom>
        </p:spPr>
      </p:pic>
      <p:pic>
        <p:nvPicPr>
          <p:cNvPr id="8" name="Imagem 7" descr="Logotipo, Ícone&#10;&#10;Descrição gerada automaticamente">
            <a:extLst>
              <a:ext uri="{FF2B5EF4-FFF2-40B4-BE49-F238E27FC236}">
                <a16:creationId xmlns:a16="http://schemas.microsoft.com/office/drawing/2014/main" id="{4ABAD1EF-B93D-0A14-DE63-D219D48DD4C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detail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228" y="720967"/>
            <a:ext cx="1541585" cy="1541585"/>
          </a:xfrm>
          <a:prstGeom prst="rect">
            <a:avLst/>
          </a:prstGeom>
          <a:effectLst>
            <a:outerShdw blurRad="50800" dist="88900" dir="5400000" algn="ctr" rotWithShape="0">
              <a:srgbClr val="000000">
                <a:alpha val="43137"/>
              </a:srgbClr>
            </a:outerShdw>
            <a:softEdge rad="0"/>
          </a:effectLst>
        </p:spPr>
      </p:pic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34B3173A-B05B-C6BF-A477-D4432EA1C6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detail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185" y="720967"/>
            <a:ext cx="1090829" cy="1541585"/>
          </a:xfrm>
          <a:prstGeom prst="rect">
            <a:avLst/>
          </a:prstGeom>
          <a:effectLst>
            <a:outerShdw blurRad="50800" dist="889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4" name="Imagem 13" descr="Logotipo&#10;&#10;Descrição gerada automaticamente">
            <a:extLst>
              <a:ext uri="{FF2B5EF4-FFF2-40B4-BE49-F238E27FC236}">
                <a16:creationId xmlns:a16="http://schemas.microsoft.com/office/drawing/2014/main" id="{C540B18C-4E40-AF02-A194-5C4C525847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detail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041" y="718034"/>
            <a:ext cx="1090829" cy="1536379"/>
          </a:xfrm>
          <a:prstGeom prst="rect">
            <a:avLst/>
          </a:prstGeom>
          <a:effectLst>
            <a:outerShdw blurRad="50800" dist="889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A99A482E-B414-2F72-413E-2487F5FBE721}"/>
              </a:ext>
            </a:extLst>
          </p:cNvPr>
          <p:cNvSpPr txBox="1"/>
          <p:nvPr/>
        </p:nvSpPr>
        <p:spPr>
          <a:xfrm>
            <a:off x="0" y="10162466"/>
            <a:ext cx="9601200" cy="707886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000" b="1" spc="-300" dirty="0">
                <a:solidFill>
                  <a:schemeClr val="bg1"/>
                </a:solidFill>
                <a:effectLst>
                  <a:glow rad="533400">
                    <a:schemeClr val="accent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uis George Cafe" pitchFamily="2" charset="-128"/>
                <a:ea typeface="Louis George Cafe" pitchFamily="2" charset="-128"/>
                <a:cs typeface="Louis George Cafe" pitchFamily="2" charset="-128"/>
              </a:rPr>
              <a:t>HTML CSS E JAVASCRIPT SEM ENROLAÇÃO 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AACF1B8-1467-B8AF-7912-0856167EF63A}"/>
              </a:ext>
            </a:extLst>
          </p:cNvPr>
          <p:cNvSpPr/>
          <p:nvPr/>
        </p:nvSpPr>
        <p:spPr>
          <a:xfrm>
            <a:off x="0" y="12252567"/>
            <a:ext cx="9601200" cy="54903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5E35998-30C2-F633-B456-05B4253EC37A}"/>
              </a:ext>
            </a:extLst>
          </p:cNvPr>
          <p:cNvSpPr txBox="1"/>
          <p:nvPr/>
        </p:nvSpPr>
        <p:spPr>
          <a:xfrm>
            <a:off x="0" y="12296250"/>
            <a:ext cx="9601200" cy="461665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400" b="1" spc="-300" dirty="0">
                <a:solidFill>
                  <a:schemeClr val="bg1"/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uis George Cafe" pitchFamily="2" charset="-128"/>
                <a:ea typeface="Louis George Cafe" pitchFamily="2" charset="-128"/>
                <a:cs typeface="Louis George Cafe" pitchFamily="2" charset="-128"/>
              </a:rPr>
              <a:t>TAYRONE CARVALHO MACHADO</a:t>
            </a:r>
          </a:p>
        </p:txBody>
      </p:sp>
    </p:spTree>
    <p:extLst>
      <p:ext uri="{BB962C8B-B14F-4D97-AF65-F5344CB8AC3E}">
        <p14:creationId xmlns:p14="http://schemas.microsoft.com/office/powerpoint/2010/main" val="3679564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9582F5E-DF6E-F646-4AE5-1EFB16C1B519}"/>
              </a:ext>
            </a:extLst>
          </p:cNvPr>
          <p:cNvSpPr txBox="1"/>
          <p:nvPr/>
        </p:nvSpPr>
        <p:spPr>
          <a:xfrm>
            <a:off x="1540933" y="982133"/>
            <a:ext cx="65701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Louis George Cafe" pitchFamily="2" charset="-128"/>
                <a:ea typeface="Louis George Cafe" pitchFamily="2" charset="-128"/>
                <a:cs typeface="Louis George Cafe" pitchFamily="2" charset="-128"/>
              </a:rPr>
              <a:t>TÍTULO PRINCIPAL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2B9FC9F-3F5E-58C1-98CE-93E5585DD198}"/>
              </a:ext>
            </a:extLst>
          </p:cNvPr>
          <p:cNvSpPr txBox="1"/>
          <p:nvPr/>
        </p:nvSpPr>
        <p:spPr>
          <a:xfrm>
            <a:off x="1540933" y="2332279"/>
            <a:ext cx="5926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Louis George Cafe" pitchFamily="2" charset="-128"/>
                <a:ea typeface="Louis George Cafe" pitchFamily="2" charset="-128"/>
                <a:cs typeface="Louis George Cafe" pitchFamily="2" charset="-128"/>
              </a:rPr>
              <a:t>SUBTITULO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24CB05A-36D3-B37E-F162-1FEF2414BDBC}"/>
              </a:ext>
            </a:extLst>
          </p:cNvPr>
          <p:cNvSpPr txBox="1"/>
          <p:nvPr/>
        </p:nvSpPr>
        <p:spPr>
          <a:xfrm>
            <a:off x="1540933" y="3559314"/>
            <a:ext cx="489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CONTEÚDO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3FD565-9A98-DA87-BD01-D33FB2CFE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Frontend acelerado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E72CE3-300C-9E0B-39BF-173882AC7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F63F-C1E2-4031-8C68-FF7E3D748D2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7065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4A6EE7C-2DE8-755B-C1FD-529DA35CCEE6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23A5AD7-40FD-0060-5D7A-FD67ED2B72F4}"/>
              </a:ext>
            </a:extLst>
          </p:cNvPr>
          <p:cNvSpPr txBox="1"/>
          <p:nvPr/>
        </p:nvSpPr>
        <p:spPr>
          <a:xfrm>
            <a:off x="0" y="7336991"/>
            <a:ext cx="96012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600" b="1" dirty="0">
                <a:solidFill>
                  <a:schemeClr val="bg1"/>
                </a:solidFill>
                <a:latin typeface="Impact" panose="020B0806030902050204" pitchFamily="34" charset="0"/>
                <a:ea typeface="Louis George Cafe" pitchFamily="2" charset="-128"/>
                <a:cs typeface="Louis George Cafe" pitchFamily="2" charset="-128"/>
              </a:rPr>
              <a:t>TAGS HTML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39289AF-5498-BF6D-A9A1-798299F2C9E5}"/>
              </a:ext>
            </a:extLst>
          </p:cNvPr>
          <p:cNvSpPr txBox="1"/>
          <p:nvPr/>
        </p:nvSpPr>
        <p:spPr>
          <a:xfrm>
            <a:off x="0" y="2137307"/>
            <a:ext cx="9601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0" b="1" dirty="0">
                <a:solidFill>
                  <a:schemeClr val="bg1"/>
                </a:solidFill>
                <a:latin typeface="Impact" panose="020B0806030902050204" pitchFamily="34" charset="0"/>
                <a:ea typeface="Louis George Cafe" pitchFamily="2" charset="-128"/>
                <a:cs typeface="Louis George Cafe" pitchFamily="2" charset="-128"/>
              </a:rPr>
              <a:t>01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16E922-5D0E-EBCE-3132-DCB8A5F72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Frontend acelerado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087293-59A3-947E-86F4-C6BEDD107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F63F-C1E2-4031-8C68-FF7E3D748D2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945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FCEFFBB-389C-F445-9A77-A2AC2DAF90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308" t="13568" r="8319" b="14551"/>
          <a:stretch/>
        </p:blipFill>
        <p:spPr>
          <a:xfrm>
            <a:off x="1016000" y="4351866"/>
            <a:ext cx="7806267" cy="4182533"/>
          </a:xfrm>
          <a:prstGeom prst="rect">
            <a:avLst/>
          </a:prstGeom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84A99DB-1949-B71A-DC3E-4CC8FA769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Frontend</a:t>
            </a:r>
            <a:r>
              <a:rPr lang="pt-BR" dirty="0"/>
              <a:t> acelerado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4D01F30-4C98-CFD7-4C43-DE4D56A40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F63F-C1E2-4031-8C68-FF7E3D748D2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75053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</TotalTime>
  <Words>25</Words>
  <Application>Microsoft Office PowerPoint</Application>
  <PresentationFormat>Papel A3 (297 x 420 mm)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Louis George Cafe</vt:lpstr>
      <vt:lpstr>Aptos</vt:lpstr>
      <vt:lpstr>Aptos Display</vt:lpstr>
      <vt:lpstr>Arial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Tayrone Carvalho</dc:creator>
  <cp:lastModifiedBy>Tayrone Carvalho</cp:lastModifiedBy>
  <cp:revision>2</cp:revision>
  <dcterms:created xsi:type="dcterms:W3CDTF">2024-12-11T13:17:20Z</dcterms:created>
  <dcterms:modified xsi:type="dcterms:W3CDTF">2024-12-11T15:11:40Z</dcterms:modified>
</cp:coreProperties>
</file>