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85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2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20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9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8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28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36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0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9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8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95C5-62CC-45BF-A251-C7AC800F6904}" type="datetimeFigureOut">
              <a:rPr lang="es-MX" smtClean="0"/>
              <a:t>02/11/2019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BA2F-63BA-4FE2-A6D7-5B09B560E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1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2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9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5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7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EDCON</dc:creator>
  <cp:lastModifiedBy>EDCON</cp:lastModifiedBy>
  <cp:revision>8</cp:revision>
  <dcterms:created xsi:type="dcterms:W3CDTF">2019-11-02T13:44:28Z</dcterms:created>
  <dcterms:modified xsi:type="dcterms:W3CDTF">2019-11-02T17:31:53Z</dcterms:modified>
</cp:coreProperties>
</file>