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4"/>
  </p:notesMasterIdLst>
  <p:sldIdLst>
    <p:sldId id="256" r:id="rId2"/>
    <p:sldId id="260" r:id="rId3"/>
    <p:sldId id="257" r:id="rId4"/>
    <p:sldId id="275" r:id="rId5"/>
    <p:sldId id="282" r:id="rId6"/>
    <p:sldId id="258" r:id="rId7"/>
    <p:sldId id="272" r:id="rId8"/>
    <p:sldId id="266" r:id="rId9"/>
    <p:sldId id="262" r:id="rId10"/>
    <p:sldId id="261" r:id="rId11"/>
    <p:sldId id="274" r:id="rId12"/>
    <p:sldId id="265" r:id="rId13"/>
  </p:sldIdLst>
  <p:sldSz cx="9144000" cy="5143500" type="screen16x9"/>
  <p:notesSz cx="6858000" cy="9144000"/>
  <p:embeddedFontLst>
    <p:embeddedFont>
      <p:font typeface="Patua One" panose="020B0604020202020204" charset="0"/>
      <p:regular r:id="rId15"/>
    </p:embeddedFont>
    <p:embeddedFont>
      <p:font typeface="Quicksand" panose="020B0604020202020204" charset="0"/>
      <p:regular r:id="rId16"/>
      <p:bold r:id="rId17"/>
    </p:embeddedFont>
    <p:embeddedFont>
      <p:font typeface="Quicksand Light" panose="020B0604020202020204" charset="0"/>
      <p:regular r:id="rId18"/>
      <p:bold r:id="rId19"/>
    </p:embeddedFont>
    <p:embeddedFont>
      <p:font typeface="Signika" panose="020B0604020202020204" charset="0"/>
      <p:regular r:id="rId20"/>
      <p:bold r:id="rId21"/>
    </p:embeddedFont>
    <p:embeddedFont>
      <p:font typeface="Source Sans Pro" panose="020B0503030403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50">
          <p15:clr>
            <a:srgbClr val="9AA0A6"/>
          </p15:clr>
        </p15:guide>
        <p15:guide id="4" pos="5310">
          <p15:clr>
            <a:srgbClr val="9AA0A6"/>
          </p15:clr>
        </p15:guide>
        <p15:guide id="5" orient="horz" pos="339">
          <p15:clr>
            <a:srgbClr val="9AA0A6"/>
          </p15:clr>
        </p15:guide>
        <p15:guide id="6" orient="horz" pos="290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7915E6-A172-4E52-8DC8-E3AE6D5B018F}">
  <a:tblStyle styleId="{907915E6-A172-4E52-8DC8-E3AE6D5B01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  <p:guide pos="450"/>
        <p:guide pos="5310"/>
        <p:guide orient="horz" pos="339"/>
        <p:guide orient="horz" pos="29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9f0de6e7f0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9f0de6e7f0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9f0de6e7f0_2_1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9f0de6e7f0_2_1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9f0de6e7f0_2_6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9f0de6e7f0_2_6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9f0de6e7f0_2_2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9f0de6e7f0_2_2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9f0de6e7f0_2_1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9f0de6e7f0_2_1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9f0de6e7f0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9f0de6e7f0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9f0de6e7f0_2_6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9f0de6e7f0_2_6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9f0de6e7f0_3_1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7" name="Google Shape;1607;g9f0de6e7f0_3_1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9f0de6e7f0_2_3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g9f0de6e7f0_2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9f0de6e7f0_2_5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9f0de6e7f0_2_5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9f0de6e7f0_2_3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9f0de6e7f0_2_3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9f0de6e7f0_2_1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9f0de6e7f0_2_1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-527862" y="520529"/>
            <a:ext cx="5158134" cy="4102434"/>
          </a:xfrm>
          <a:prstGeom prst="flowChartDocument">
            <a:avLst/>
          </a:prstGeom>
          <a:solidFill>
            <a:srgbClr val="9FA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1976808" y="2423238"/>
            <a:ext cx="443922" cy="279630"/>
            <a:chOff x="670450" y="986850"/>
            <a:chExt cx="560366" cy="352979"/>
          </a:xfrm>
        </p:grpSpPr>
        <p:sp>
          <p:nvSpPr>
            <p:cNvPr id="11" name="Google Shape;11;p2"/>
            <p:cNvSpPr/>
            <p:nvPr/>
          </p:nvSpPr>
          <p:spPr>
            <a:xfrm>
              <a:off x="785766" y="1227126"/>
              <a:ext cx="299426" cy="112703"/>
            </a:xfrm>
            <a:custGeom>
              <a:avLst/>
              <a:gdLst/>
              <a:ahLst/>
              <a:cxnLst/>
              <a:rect l="l" t="t" r="r" b="b"/>
              <a:pathLst>
                <a:path w="8574" h="3227" extrusionOk="0">
                  <a:moveTo>
                    <a:pt x="1" y="0"/>
                  </a:moveTo>
                  <a:lnTo>
                    <a:pt x="1" y="0"/>
                  </a:lnTo>
                  <a:cubicBezTo>
                    <a:pt x="301" y="734"/>
                    <a:pt x="801" y="1468"/>
                    <a:pt x="1435" y="2002"/>
                  </a:cubicBezTo>
                  <a:cubicBezTo>
                    <a:pt x="2394" y="2826"/>
                    <a:pt x="3563" y="3226"/>
                    <a:pt x="4724" y="3226"/>
                  </a:cubicBezTo>
                  <a:cubicBezTo>
                    <a:pt x="6148" y="3226"/>
                    <a:pt x="7563" y="2625"/>
                    <a:pt x="8574" y="1468"/>
                  </a:cubicBezTo>
                  <a:cubicBezTo>
                    <a:pt x="7106" y="1468"/>
                    <a:pt x="5638" y="1335"/>
                    <a:pt x="4237" y="1068"/>
                  </a:cubicBezTo>
                  <a:cubicBezTo>
                    <a:pt x="2770" y="834"/>
                    <a:pt x="1335" y="50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84613" y="986850"/>
              <a:ext cx="342520" cy="171587"/>
            </a:xfrm>
            <a:custGeom>
              <a:avLst/>
              <a:gdLst/>
              <a:ahLst/>
              <a:cxnLst/>
              <a:rect l="l" t="t" r="r" b="b"/>
              <a:pathLst>
                <a:path w="9808" h="4913" extrusionOk="0">
                  <a:moveTo>
                    <a:pt x="4708" y="1"/>
                  </a:moveTo>
                  <a:cubicBezTo>
                    <a:pt x="2683" y="1"/>
                    <a:pt x="770" y="1218"/>
                    <a:pt x="1" y="3244"/>
                  </a:cubicBezTo>
                  <a:cubicBezTo>
                    <a:pt x="328" y="3231"/>
                    <a:pt x="655" y="3225"/>
                    <a:pt x="982" y="3225"/>
                  </a:cubicBezTo>
                  <a:cubicBezTo>
                    <a:pt x="2323" y="3225"/>
                    <a:pt x="3663" y="3337"/>
                    <a:pt x="5004" y="3578"/>
                  </a:cubicBezTo>
                  <a:cubicBezTo>
                    <a:pt x="6639" y="3845"/>
                    <a:pt x="8273" y="4278"/>
                    <a:pt x="9808" y="4912"/>
                  </a:cubicBezTo>
                  <a:cubicBezTo>
                    <a:pt x="9774" y="2877"/>
                    <a:pt x="8473" y="1076"/>
                    <a:pt x="6539" y="342"/>
                  </a:cubicBezTo>
                  <a:cubicBezTo>
                    <a:pt x="5937" y="111"/>
                    <a:pt x="5318" y="1"/>
                    <a:pt x="47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0450" y="1085754"/>
              <a:ext cx="560366" cy="152657"/>
            </a:xfrm>
            <a:custGeom>
              <a:avLst/>
              <a:gdLst/>
              <a:ahLst/>
              <a:cxnLst/>
              <a:rect l="l" t="t" r="r" b="b"/>
              <a:pathLst>
                <a:path w="16046" h="4371" extrusionOk="0">
                  <a:moveTo>
                    <a:pt x="3507" y="0"/>
                  </a:moveTo>
                  <a:cubicBezTo>
                    <a:pt x="1568" y="0"/>
                    <a:pt x="266" y="296"/>
                    <a:pt x="167" y="846"/>
                  </a:cubicBezTo>
                  <a:cubicBezTo>
                    <a:pt x="1" y="1813"/>
                    <a:pt x="3403" y="3181"/>
                    <a:pt x="7739" y="3915"/>
                  </a:cubicBezTo>
                  <a:cubicBezTo>
                    <a:pt x="9548" y="4221"/>
                    <a:pt x="11235" y="4370"/>
                    <a:pt x="12599" y="4370"/>
                  </a:cubicBezTo>
                  <a:cubicBezTo>
                    <a:pt x="14505" y="4370"/>
                    <a:pt x="15781" y="4079"/>
                    <a:pt x="15879" y="3515"/>
                  </a:cubicBezTo>
                  <a:cubicBezTo>
                    <a:pt x="16045" y="2547"/>
                    <a:pt x="12643" y="1180"/>
                    <a:pt x="8306" y="446"/>
                  </a:cubicBezTo>
                  <a:cubicBezTo>
                    <a:pt x="6524" y="144"/>
                    <a:pt x="4861" y="0"/>
                    <a:pt x="3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/>
          <p:nvPr/>
        </p:nvSpPr>
        <p:spPr>
          <a:xfrm>
            <a:off x="630375" y="2814650"/>
            <a:ext cx="2793900" cy="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630375" y="1312800"/>
            <a:ext cx="29700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630375" y="1888250"/>
            <a:ext cx="12477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>
              <a:solidFill>
                <a:srgbClr val="FFFFFF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164369" y="263940"/>
            <a:ext cx="3327863" cy="4576626"/>
            <a:chOff x="164369" y="263940"/>
            <a:chExt cx="3327863" cy="4576626"/>
          </a:xfrm>
        </p:grpSpPr>
        <p:sp>
          <p:nvSpPr>
            <p:cNvPr id="18" name="Google Shape;18;p2"/>
            <p:cNvSpPr/>
            <p:nvPr/>
          </p:nvSpPr>
          <p:spPr>
            <a:xfrm rot="1698045" flipH="1">
              <a:off x="3077156" y="2372257"/>
              <a:ext cx="149986" cy="163026"/>
            </a:xfrm>
            <a:custGeom>
              <a:avLst/>
              <a:gdLst/>
              <a:ahLst/>
              <a:cxnLst/>
              <a:rect l="l" t="t" r="r" b="b"/>
              <a:pathLst>
                <a:path w="7442" h="8089" extrusionOk="0">
                  <a:moveTo>
                    <a:pt x="3745" y="0"/>
                  </a:moveTo>
                  <a:lnTo>
                    <a:pt x="3005" y="2311"/>
                  </a:lnTo>
                  <a:lnTo>
                    <a:pt x="1" y="2311"/>
                  </a:lnTo>
                  <a:lnTo>
                    <a:pt x="2404" y="4391"/>
                  </a:lnTo>
                  <a:lnTo>
                    <a:pt x="1249" y="8088"/>
                  </a:lnTo>
                  <a:lnTo>
                    <a:pt x="3745" y="5546"/>
                  </a:lnTo>
                  <a:lnTo>
                    <a:pt x="6286" y="8088"/>
                  </a:lnTo>
                  <a:lnTo>
                    <a:pt x="5131" y="4345"/>
                  </a:lnTo>
                  <a:lnTo>
                    <a:pt x="7442" y="2311"/>
                  </a:lnTo>
                  <a:lnTo>
                    <a:pt x="4484" y="2311"/>
                  </a:lnTo>
                  <a:lnTo>
                    <a:pt x="3745" y="0"/>
                  </a:lnTo>
                  <a:close/>
                  <a:moveTo>
                    <a:pt x="6286" y="8088"/>
                  </a:moveTo>
                  <a:lnTo>
                    <a:pt x="6286" y="8088"/>
                  </a:lnTo>
                  <a:lnTo>
                    <a:pt x="6286" y="80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698045" flipH="1">
              <a:off x="761973" y="3820305"/>
              <a:ext cx="149986" cy="163026"/>
            </a:xfrm>
            <a:custGeom>
              <a:avLst/>
              <a:gdLst/>
              <a:ahLst/>
              <a:cxnLst/>
              <a:rect l="l" t="t" r="r" b="b"/>
              <a:pathLst>
                <a:path w="7442" h="8089" extrusionOk="0">
                  <a:moveTo>
                    <a:pt x="3744" y="1"/>
                  </a:moveTo>
                  <a:lnTo>
                    <a:pt x="3051" y="2358"/>
                  </a:lnTo>
                  <a:lnTo>
                    <a:pt x="0" y="2358"/>
                  </a:lnTo>
                  <a:lnTo>
                    <a:pt x="2404" y="4391"/>
                  </a:lnTo>
                  <a:lnTo>
                    <a:pt x="1248" y="8089"/>
                  </a:lnTo>
                  <a:lnTo>
                    <a:pt x="3744" y="5593"/>
                  </a:lnTo>
                  <a:lnTo>
                    <a:pt x="6332" y="8089"/>
                  </a:lnTo>
                  <a:lnTo>
                    <a:pt x="5130" y="4345"/>
                  </a:lnTo>
                  <a:lnTo>
                    <a:pt x="7441" y="2358"/>
                  </a:lnTo>
                  <a:lnTo>
                    <a:pt x="4483" y="2358"/>
                  </a:lnTo>
                  <a:lnTo>
                    <a:pt x="37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698045" flipH="1">
              <a:off x="3350315" y="4411942"/>
              <a:ext cx="64291" cy="69894"/>
            </a:xfrm>
            <a:custGeom>
              <a:avLst/>
              <a:gdLst/>
              <a:ahLst/>
              <a:cxnLst/>
              <a:rect l="l" t="t" r="r" b="b"/>
              <a:pathLst>
                <a:path w="3190" h="3468" extrusionOk="0">
                  <a:moveTo>
                    <a:pt x="1619" y="1"/>
                  </a:moveTo>
                  <a:lnTo>
                    <a:pt x="1295" y="971"/>
                  </a:lnTo>
                  <a:lnTo>
                    <a:pt x="1" y="971"/>
                  </a:lnTo>
                  <a:lnTo>
                    <a:pt x="1018" y="1896"/>
                  </a:lnTo>
                  <a:lnTo>
                    <a:pt x="509" y="3467"/>
                  </a:lnTo>
                  <a:lnTo>
                    <a:pt x="1619" y="2358"/>
                  </a:lnTo>
                  <a:lnTo>
                    <a:pt x="2682" y="3467"/>
                  </a:lnTo>
                  <a:lnTo>
                    <a:pt x="2173" y="1850"/>
                  </a:lnTo>
                  <a:lnTo>
                    <a:pt x="3190" y="971"/>
                  </a:lnTo>
                  <a:lnTo>
                    <a:pt x="1896" y="971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698045" flipH="1">
              <a:off x="2253753" y="814985"/>
              <a:ext cx="64291" cy="69874"/>
            </a:xfrm>
            <a:custGeom>
              <a:avLst/>
              <a:gdLst/>
              <a:ahLst/>
              <a:cxnLst/>
              <a:rect l="l" t="t" r="r" b="b"/>
              <a:pathLst>
                <a:path w="3190" h="3467" extrusionOk="0">
                  <a:moveTo>
                    <a:pt x="1619" y="0"/>
                  </a:moveTo>
                  <a:lnTo>
                    <a:pt x="1295" y="971"/>
                  </a:lnTo>
                  <a:lnTo>
                    <a:pt x="1" y="971"/>
                  </a:lnTo>
                  <a:lnTo>
                    <a:pt x="1018" y="1849"/>
                  </a:lnTo>
                  <a:lnTo>
                    <a:pt x="556" y="3467"/>
                  </a:lnTo>
                  <a:lnTo>
                    <a:pt x="1619" y="2357"/>
                  </a:lnTo>
                  <a:lnTo>
                    <a:pt x="2728" y="3467"/>
                  </a:lnTo>
                  <a:lnTo>
                    <a:pt x="2219" y="1849"/>
                  </a:lnTo>
                  <a:lnTo>
                    <a:pt x="3190" y="971"/>
                  </a:lnTo>
                  <a:lnTo>
                    <a:pt x="1942" y="971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698045" flipH="1">
              <a:off x="335085" y="4759628"/>
              <a:ext cx="64291" cy="69874"/>
            </a:xfrm>
            <a:custGeom>
              <a:avLst/>
              <a:gdLst/>
              <a:ahLst/>
              <a:cxnLst/>
              <a:rect l="l" t="t" r="r" b="b"/>
              <a:pathLst>
                <a:path w="3190" h="3467" extrusionOk="0">
                  <a:moveTo>
                    <a:pt x="1618" y="1"/>
                  </a:moveTo>
                  <a:lnTo>
                    <a:pt x="1294" y="971"/>
                  </a:lnTo>
                  <a:lnTo>
                    <a:pt x="0" y="971"/>
                  </a:lnTo>
                  <a:lnTo>
                    <a:pt x="1017" y="1849"/>
                  </a:lnTo>
                  <a:lnTo>
                    <a:pt x="555" y="3467"/>
                  </a:lnTo>
                  <a:lnTo>
                    <a:pt x="1618" y="2358"/>
                  </a:lnTo>
                  <a:lnTo>
                    <a:pt x="2681" y="3467"/>
                  </a:lnTo>
                  <a:lnTo>
                    <a:pt x="2172" y="1849"/>
                  </a:lnTo>
                  <a:lnTo>
                    <a:pt x="3189" y="971"/>
                  </a:lnTo>
                  <a:lnTo>
                    <a:pt x="1941" y="971"/>
                  </a:lnTo>
                  <a:lnTo>
                    <a:pt x="16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698045" flipH="1">
              <a:off x="2541688" y="4503971"/>
              <a:ext cx="64291" cy="69874"/>
            </a:xfrm>
            <a:custGeom>
              <a:avLst/>
              <a:gdLst/>
              <a:ahLst/>
              <a:cxnLst/>
              <a:rect l="l" t="t" r="r" b="b"/>
              <a:pathLst>
                <a:path w="3190" h="3467" extrusionOk="0">
                  <a:moveTo>
                    <a:pt x="1618" y="0"/>
                  </a:moveTo>
                  <a:lnTo>
                    <a:pt x="1294" y="971"/>
                  </a:lnTo>
                  <a:lnTo>
                    <a:pt x="0" y="971"/>
                  </a:lnTo>
                  <a:lnTo>
                    <a:pt x="1017" y="1849"/>
                  </a:lnTo>
                  <a:lnTo>
                    <a:pt x="555" y="3466"/>
                  </a:lnTo>
                  <a:lnTo>
                    <a:pt x="1618" y="2357"/>
                  </a:lnTo>
                  <a:lnTo>
                    <a:pt x="2681" y="3466"/>
                  </a:lnTo>
                  <a:lnTo>
                    <a:pt x="2173" y="1849"/>
                  </a:lnTo>
                  <a:lnTo>
                    <a:pt x="3189" y="971"/>
                  </a:lnTo>
                  <a:lnTo>
                    <a:pt x="1941" y="971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698045" flipH="1">
              <a:off x="3056616" y="701737"/>
              <a:ext cx="46596" cy="50324"/>
            </a:xfrm>
            <a:custGeom>
              <a:avLst/>
              <a:gdLst/>
              <a:ahLst/>
              <a:cxnLst/>
              <a:rect l="l" t="t" r="r" b="b"/>
              <a:pathLst>
                <a:path w="2312" h="2497" extrusionOk="0">
                  <a:moveTo>
                    <a:pt x="1202" y="1"/>
                  </a:moveTo>
                  <a:lnTo>
                    <a:pt x="971" y="740"/>
                  </a:lnTo>
                  <a:lnTo>
                    <a:pt x="0" y="740"/>
                  </a:lnTo>
                  <a:lnTo>
                    <a:pt x="740" y="1387"/>
                  </a:lnTo>
                  <a:lnTo>
                    <a:pt x="416" y="2496"/>
                  </a:lnTo>
                  <a:lnTo>
                    <a:pt x="1202" y="1757"/>
                  </a:lnTo>
                  <a:lnTo>
                    <a:pt x="1988" y="2496"/>
                  </a:lnTo>
                  <a:lnTo>
                    <a:pt x="1618" y="1341"/>
                  </a:lnTo>
                  <a:lnTo>
                    <a:pt x="2311" y="740"/>
                  </a:lnTo>
                  <a:lnTo>
                    <a:pt x="1387" y="740"/>
                  </a:lnTo>
                  <a:lnTo>
                    <a:pt x="1202" y="1"/>
                  </a:lnTo>
                  <a:close/>
                  <a:moveTo>
                    <a:pt x="1988" y="2496"/>
                  </a:moveTo>
                  <a:lnTo>
                    <a:pt x="1988" y="2496"/>
                  </a:lnTo>
                  <a:lnTo>
                    <a:pt x="1988" y="24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698045" flipH="1">
              <a:off x="3282743" y="4756386"/>
              <a:ext cx="45669" cy="50324"/>
            </a:xfrm>
            <a:custGeom>
              <a:avLst/>
              <a:gdLst/>
              <a:ahLst/>
              <a:cxnLst/>
              <a:rect l="l" t="t" r="r" b="b"/>
              <a:pathLst>
                <a:path w="2266" h="2497" extrusionOk="0">
                  <a:moveTo>
                    <a:pt x="1156" y="1"/>
                  </a:moveTo>
                  <a:lnTo>
                    <a:pt x="925" y="694"/>
                  </a:lnTo>
                  <a:lnTo>
                    <a:pt x="1" y="694"/>
                  </a:lnTo>
                  <a:lnTo>
                    <a:pt x="740" y="1341"/>
                  </a:lnTo>
                  <a:lnTo>
                    <a:pt x="370" y="2496"/>
                  </a:lnTo>
                  <a:lnTo>
                    <a:pt x="1156" y="1711"/>
                  </a:lnTo>
                  <a:lnTo>
                    <a:pt x="1942" y="2496"/>
                  </a:lnTo>
                  <a:lnTo>
                    <a:pt x="1572" y="1341"/>
                  </a:lnTo>
                  <a:lnTo>
                    <a:pt x="2265" y="694"/>
                  </a:lnTo>
                  <a:lnTo>
                    <a:pt x="1387" y="694"/>
                  </a:lnTo>
                  <a:lnTo>
                    <a:pt x="1156" y="1"/>
                  </a:lnTo>
                  <a:close/>
                  <a:moveTo>
                    <a:pt x="370" y="2496"/>
                  </a:moveTo>
                  <a:lnTo>
                    <a:pt x="370" y="2496"/>
                  </a:lnTo>
                  <a:lnTo>
                    <a:pt x="370" y="24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1698045" flipH="1">
              <a:off x="3387267" y="2751122"/>
              <a:ext cx="46596" cy="50324"/>
            </a:xfrm>
            <a:custGeom>
              <a:avLst/>
              <a:gdLst/>
              <a:ahLst/>
              <a:cxnLst/>
              <a:rect l="l" t="t" r="r" b="b"/>
              <a:pathLst>
                <a:path w="2312" h="2497" extrusionOk="0">
                  <a:moveTo>
                    <a:pt x="1156" y="0"/>
                  </a:moveTo>
                  <a:lnTo>
                    <a:pt x="971" y="694"/>
                  </a:lnTo>
                  <a:lnTo>
                    <a:pt x="0" y="694"/>
                  </a:lnTo>
                  <a:lnTo>
                    <a:pt x="740" y="1341"/>
                  </a:lnTo>
                  <a:lnTo>
                    <a:pt x="416" y="2496"/>
                  </a:lnTo>
                  <a:lnTo>
                    <a:pt x="416" y="2496"/>
                  </a:lnTo>
                  <a:lnTo>
                    <a:pt x="1156" y="1710"/>
                  </a:lnTo>
                  <a:lnTo>
                    <a:pt x="1942" y="2496"/>
                  </a:lnTo>
                  <a:lnTo>
                    <a:pt x="1942" y="2496"/>
                  </a:lnTo>
                  <a:lnTo>
                    <a:pt x="1618" y="1341"/>
                  </a:lnTo>
                  <a:lnTo>
                    <a:pt x="2311" y="694"/>
                  </a:lnTo>
                  <a:lnTo>
                    <a:pt x="1387" y="694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698045" flipH="1">
              <a:off x="173513" y="271978"/>
              <a:ext cx="46596" cy="50324"/>
            </a:xfrm>
            <a:custGeom>
              <a:avLst/>
              <a:gdLst/>
              <a:ahLst/>
              <a:cxnLst/>
              <a:rect l="l" t="t" r="r" b="b"/>
              <a:pathLst>
                <a:path w="2312" h="2497" extrusionOk="0">
                  <a:moveTo>
                    <a:pt x="1156" y="0"/>
                  </a:moveTo>
                  <a:lnTo>
                    <a:pt x="925" y="694"/>
                  </a:lnTo>
                  <a:lnTo>
                    <a:pt x="0" y="694"/>
                  </a:lnTo>
                  <a:lnTo>
                    <a:pt x="740" y="1341"/>
                  </a:lnTo>
                  <a:lnTo>
                    <a:pt x="416" y="2496"/>
                  </a:lnTo>
                  <a:lnTo>
                    <a:pt x="1156" y="1711"/>
                  </a:lnTo>
                  <a:lnTo>
                    <a:pt x="1941" y="2496"/>
                  </a:lnTo>
                  <a:lnTo>
                    <a:pt x="1572" y="1341"/>
                  </a:lnTo>
                  <a:lnTo>
                    <a:pt x="2311" y="694"/>
                  </a:lnTo>
                  <a:lnTo>
                    <a:pt x="1387" y="694"/>
                  </a:lnTo>
                  <a:lnTo>
                    <a:pt x="1156" y="0"/>
                  </a:lnTo>
                  <a:close/>
                  <a:moveTo>
                    <a:pt x="1941" y="2496"/>
                  </a:moveTo>
                  <a:lnTo>
                    <a:pt x="1941" y="2496"/>
                  </a:lnTo>
                  <a:lnTo>
                    <a:pt x="1941" y="24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1698045" flipH="1">
              <a:off x="3041078" y="460722"/>
              <a:ext cx="46596" cy="50324"/>
            </a:xfrm>
            <a:custGeom>
              <a:avLst/>
              <a:gdLst/>
              <a:ahLst/>
              <a:cxnLst/>
              <a:rect l="l" t="t" r="r" b="b"/>
              <a:pathLst>
                <a:path w="2312" h="2497" extrusionOk="0">
                  <a:moveTo>
                    <a:pt x="1156" y="1"/>
                  </a:moveTo>
                  <a:lnTo>
                    <a:pt x="925" y="694"/>
                  </a:lnTo>
                  <a:lnTo>
                    <a:pt x="1" y="694"/>
                  </a:lnTo>
                  <a:lnTo>
                    <a:pt x="740" y="1341"/>
                  </a:lnTo>
                  <a:lnTo>
                    <a:pt x="370" y="2496"/>
                  </a:lnTo>
                  <a:lnTo>
                    <a:pt x="1156" y="1711"/>
                  </a:lnTo>
                  <a:lnTo>
                    <a:pt x="1942" y="2496"/>
                  </a:lnTo>
                  <a:lnTo>
                    <a:pt x="1572" y="1341"/>
                  </a:lnTo>
                  <a:lnTo>
                    <a:pt x="2311" y="694"/>
                  </a:lnTo>
                  <a:lnTo>
                    <a:pt x="1387" y="694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1698045" flipH="1">
              <a:off x="1684027" y="549693"/>
              <a:ext cx="46596" cy="50304"/>
            </a:xfrm>
            <a:custGeom>
              <a:avLst/>
              <a:gdLst/>
              <a:ahLst/>
              <a:cxnLst/>
              <a:rect l="l" t="t" r="r" b="b"/>
              <a:pathLst>
                <a:path w="2312" h="2496" extrusionOk="0">
                  <a:moveTo>
                    <a:pt x="1156" y="0"/>
                  </a:moveTo>
                  <a:lnTo>
                    <a:pt x="971" y="740"/>
                  </a:lnTo>
                  <a:lnTo>
                    <a:pt x="1" y="740"/>
                  </a:lnTo>
                  <a:lnTo>
                    <a:pt x="740" y="1341"/>
                  </a:lnTo>
                  <a:lnTo>
                    <a:pt x="417" y="2496"/>
                  </a:lnTo>
                  <a:lnTo>
                    <a:pt x="1156" y="1710"/>
                  </a:lnTo>
                  <a:lnTo>
                    <a:pt x="1988" y="2496"/>
                  </a:lnTo>
                  <a:lnTo>
                    <a:pt x="1988" y="2496"/>
                  </a:lnTo>
                  <a:lnTo>
                    <a:pt x="1618" y="1341"/>
                  </a:lnTo>
                  <a:lnTo>
                    <a:pt x="2311" y="740"/>
                  </a:lnTo>
                  <a:lnTo>
                    <a:pt x="1387" y="740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1698045" flipH="1">
              <a:off x="1221233" y="4041647"/>
              <a:ext cx="46596" cy="50324"/>
            </a:xfrm>
            <a:custGeom>
              <a:avLst/>
              <a:gdLst/>
              <a:ahLst/>
              <a:cxnLst/>
              <a:rect l="l" t="t" r="r" b="b"/>
              <a:pathLst>
                <a:path w="2312" h="2497" extrusionOk="0">
                  <a:moveTo>
                    <a:pt x="1156" y="0"/>
                  </a:moveTo>
                  <a:lnTo>
                    <a:pt x="925" y="740"/>
                  </a:lnTo>
                  <a:lnTo>
                    <a:pt x="0" y="740"/>
                  </a:lnTo>
                  <a:lnTo>
                    <a:pt x="740" y="1387"/>
                  </a:lnTo>
                  <a:lnTo>
                    <a:pt x="370" y="2496"/>
                  </a:lnTo>
                  <a:lnTo>
                    <a:pt x="370" y="2496"/>
                  </a:lnTo>
                  <a:lnTo>
                    <a:pt x="1156" y="1711"/>
                  </a:lnTo>
                  <a:lnTo>
                    <a:pt x="1942" y="2496"/>
                  </a:lnTo>
                  <a:lnTo>
                    <a:pt x="1572" y="1341"/>
                  </a:lnTo>
                  <a:lnTo>
                    <a:pt x="2311" y="740"/>
                  </a:lnTo>
                  <a:lnTo>
                    <a:pt x="1387" y="740"/>
                  </a:lnTo>
                  <a:lnTo>
                    <a:pt x="1156" y="0"/>
                  </a:lnTo>
                  <a:close/>
                  <a:moveTo>
                    <a:pt x="1942" y="2496"/>
                  </a:moveTo>
                  <a:lnTo>
                    <a:pt x="1942" y="2496"/>
                  </a:lnTo>
                  <a:lnTo>
                    <a:pt x="1942" y="24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1698045" flipH="1">
              <a:off x="2083954" y="4690450"/>
              <a:ext cx="45669" cy="50304"/>
            </a:xfrm>
            <a:custGeom>
              <a:avLst/>
              <a:gdLst/>
              <a:ahLst/>
              <a:cxnLst/>
              <a:rect l="l" t="t" r="r" b="b"/>
              <a:pathLst>
                <a:path w="2266" h="2496" extrusionOk="0">
                  <a:moveTo>
                    <a:pt x="1156" y="0"/>
                  </a:moveTo>
                  <a:lnTo>
                    <a:pt x="925" y="740"/>
                  </a:lnTo>
                  <a:lnTo>
                    <a:pt x="0" y="740"/>
                  </a:lnTo>
                  <a:lnTo>
                    <a:pt x="740" y="1341"/>
                  </a:lnTo>
                  <a:lnTo>
                    <a:pt x="370" y="2496"/>
                  </a:lnTo>
                  <a:lnTo>
                    <a:pt x="1156" y="1710"/>
                  </a:lnTo>
                  <a:lnTo>
                    <a:pt x="1942" y="2496"/>
                  </a:lnTo>
                  <a:lnTo>
                    <a:pt x="1572" y="1341"/>
                  </a:lnTo>
                  <a:lnTo>
                    <a:pt x="2265" y="740"/>
                  </a:lnTo>
                  <a:lnTo>
                    <a:pt x="1387" y="740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1698045" flipH="1">
              <a:off x="3436476" y="2194659"/>
              <a:ext cx="46596" cy="50324"/>
            </a:xfrm>
            <a:custGeom>
              <a:avLst/>
              <a:gdLst/>
              <a:ahLst/>
              <a:cxnLst/>
              <a:rect l="l" t="t" r="r" b="b"/>
              <a:pathLst>
                <a:path w="2312" h="2497" extrusionOk="0">
                  <a:moveTo>
                    <a:pt x="1156" y="0"/>
                  </a:moveTo>
                  <a:lnTo>
                    <a:pt x="925" y="740"/>
                  </a:lnTo>
                  <a:lnTo>
                    <a:pt x="0" y="740"/>
                  </a:lnTo>
                  <a:lnTo>
                    <a:pt x="740" y="1387"/>
                  </a:lnTo>
                  <a:lnTo>
                    <a:pt x="370" y="2496"/>
                  </a:lnTo>
                  <a:lnTo>
                    <a:pt x="1156" y="1710"/>
                  </a:lnTo>
                  <a:lnTo>
                    <a:pt x="1942" y="2496"/>
                  </a:lnTo>
                  <a:lnTo>
                    <a:pt x="1572" y="1341"/>
                  </a:lnTo>
                  <a:lnTo>
                    <a:pt x="2311" y="740"/>
                  </a:lnTo>
                  <a:lnTo>
                    <a:pt x="1387" y="740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698045" flipH="1">
              <a:off x="2627911" y="2627537"/>
              <a:ext cx="45649" cy="50324"/>
            </a:xfrm>
            <a:custGeom>
              <a:avLst/>
              <a:gdLst/>
              <a:ahLst/>
              <a:cxnLst/>
              <a:rect l="l" t="t" r="r" b="b"/>
              <a:pathLst>
                <a:path w="2265" h="2497" extrusionOk="0">
                  <a:moveTo>
                    <a:pt x="1156" y="1"/>
                  </a:moveTo>
                  <a:lnTo>
                    <a:pt x="925" y="694"/>
                  </a:lnTo>
                  <a:lnTo>
                    <a:pt x="0" y="694"/>
                  </a:lnTo>
                  <a:lnTo>
                    <a:pt x="740" y="1341"/>
                  </a:lnTo>
                  <a:lnTo>
                    <a:pt x="370" y="2496"/>
                  </a:lnTo>
                  <a:lnTo>
                    <a:pt x="1156" y="1711"/>
                  </a:lnTo>
                  <a:lnTo>
                    <a:pt x="1941" y="2496"/>
                  </a:lnTo>
                  <a:lnTo>
                    <a:pt x="1572" y="1341"/>
                  </a:lnTo>
                  <a:lnTo>
                    <a:pt x="2265" y="694"/>
                  </a:lnTo>
                  <a:lnTo>
                    <a:pt x="1387" y="694"/>
                  </a:lnTo>
                  <a:lnTo>
                    <a:pt x="1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1698045" flipH="1">
              <a:off x="1855920" y="4088459"/>
              <a:ext cx="64291" cy="69874"/>
            </a:xfrm>
            <a:custGeom>
              <a:avLst/>
              <a:gdLst/>
              <a:ahLst/>
              <a:cxnLst/>
              <a:rect l="l" t="t" r="r" b="b"/>
              <a:pathLst>
                <a:path w="3190" h="3467" extrusionOk="0">
                  <a:moveTo>
                    <a:pt x="1618" y="1"/>
                  </a:moveTo>
                  <a:lnTo>
                    <a:pt x="1295" y="1017"/>
                  </a:lnTo>
                  <a:lnTo>
                    <a:pt x="1" y="1017"/>
                  </a:lnTo>
                  <a:lnTo>
                    <a:pt x="1018" y="1895"/>
                  </a:lnTo>
                  <a:lnTo>
                    <a:pt x="509" y="3467"/>
                  </a:lnTo>
                  <a:lnTo>
                    <a:pt x="509" y="3467"/>
                  </a:lnTo>
                  <a:lnTo>
                    <a:pt x="1618" y="2404"/>
                  </a:lnTo>
                  <a:lnTo>
                    <a:pt x="2681" y="3467"/>
                  </a:lnTo>
                  <a:lnTo>
                    <a:pt x="2173" y="1849"/>
                  </a:lnTo>
                  <a:lnTo>
                    <a:pt x="3190" y="1017"/>
                  </a:lnTo>
                  <a:lnTo>
                    <a:pt x="1896" y="1017"/>
                  </a:lnTo>
                  <a:lnTo>
                    <a:pt x="16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1698045" flipH="1">
              <a:off x="3415214" y="3996437"/>
              <a:ext cx="64291" cy="69894"/>
            </a:xfrm>
            <a:custGeom>
              <a:avLst/>
              <a:gdLst/>
              <a:ahLst/>
              <a:cxnLst/>
              <a:rect l="l" t="t" r="r" b="b"/>
              <a:pathLst>
                <a:path w="3190" h="3468" extrusionOk="0">
                  <a:moveTo>
                    <a:pt x="1618" y="1"/>
                  </a:moveTo>
                  <a:lnTo>
                    <a:pt x="1295" y="1018"/>
                  </a:lnTo>
                  <a:lnTo>
                    <a:pt x="1" y="1018"/>
                  </a:lnTo>
                  <a:lnTo>
                    <a:pt x="1017" y="1896"/>
                  </a:lnTo>
                  <a:lnTo>
                    <a:pt x="509" y="3467"/>
                  </a:lnTo>
                  <a:lnTo>
                    <a:pt x="509" y="3467"/>
                  </a:lnTo>
                  <a:lnTo>
                    <a:pt x="1618" y="2404"/>
                  </a:lnTo>
                  <a:lnTo>
                    <a:pt x="2681" y="3467"/>
                  </a:lnTo>
                  <a:lnTo>
                    <a:pt x="2173" y="1896"/>
                  </a:lnTo>
                  <a:lnTo>
                    <a:pt x="3190" y="1018"/>
                  </a:lnTo>
                  <a:lnTo>
                    <a:pt x="1895" y="1018"/>
                  </a:lnTo>
                  <a:lnTo>
                    <a:pt x="16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698045" flipH="1">
              <a:off x="2458851" y="289909"/>
              <a:ext cx="139748" cy="119977"/>
            </a:xfrm>
            <a:custGeom>
              <a:avLst/>
              <a:gdLst/>
              <a:ahLst/>
              <a:cxnLst/>
              <a:rect l="l" t="t" r="r" b="b"/>
              <a:pathLst>
                <a:path w="6934" h="5953" extrusionOk="0">
                  <a:moveTo>
                    <a:pt x="3975" y="0"/>
                  </a:moveTo>
                  <a:cubicBezTo>
                    <a:pt x="1295" y="0"/>
                    <a:pt x="1" y="3189"/>
                    <a:pt x="1849" y="5084"/>
                  </a:cubicBezTo>
                  <a:cubicBezTo>
                    <a:pt x="2464" y="5684"/>
                    <a:pt x="3214" y="5953"/>
                    <a:pt x="3948" y="5953"/>
                  </a:cubicBezTo>
                  <a:cubicBezTo>
                    <a:pt x="5477" y="5953"/>
                    <a:pt x="6933" y="4785"/>
                    <a:pt x="6933" y="3004"/>
                  </a:cubicBezTo>
                  <a:cubicBezTo>
                    <a:pt x="6933" y="1341"/>
                    <a:pt x="5593" y="0"/>
                    <a:pt x="39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 rot="1698045" flipH="1">
            <a:off x="3776776" y="3812046"/>
            <a:ext cx="164880" cy="99762"/>
          </a:xfrm>
          <a:custGeom>
            <a:avLst/>
            <a:gdLst/>
            <a:ahLst/>
            <a:cxnLst/>
            <a:rect l="l" t="t" r="r" b="b"/>
            <a:pathLst>
              <a:path w="8181" h="4950" extrusionOk="0">
                <a:moveTo>
                  <a:pt x="7897" y="1"/>
                </a:moveTo>
                <a:cubicBezTo>
                  <a:pt x="7849" y="1"/>
                  <a:pt x="7803" y="12"/>
                  <a:pt x="7765" y="31"/>
                </a:cubicBezTo>
                <a:lnTo>
                  <a:pt x="5315" y="817"/>
                </a:lnTo>
                <a:cubicBezTo>
                  <a:pt x="5155" y="791"/>
                  <a:pt x="4995" y="778"/>
                  <a:pt x="4837" y="778"/>
                </a:cubicBezTo>
                <a:cubicBezTo>
                  <a:pt x="3575" y="778"/>
                  <a:pt x="2398" y="1572"/>
                  <a:pt x="1988" y="2804"/>
                </a:cubicBezTo>
                <a:lnTo>
                  <a:pt x="93" y="4514"/>
                </a:lnTo>
                <a:cubicBezTo>
                  <a:pt x="0" y="4606"/>
                  <a:pt x="0" y="4791"/>
                  <a:pt x="93" y="4884"/>
                </a:cubicBezTo>
                <a:cubicBezTo>
                  <a:pt x="125" y="4916"/>
                  <a:pt x="181" y="4949"/>
                  <a:pt x="244" y="4949"/>
                </a:cubicBezTo>
                <a:cubicBezTo>
                  <a:pt x="270" y="4949"/>
                  <a:pt x="297" y="4943"/>
                  <a:pt x="324" y="4930"/>
                </a:cubicBezTo>
                <a:lnTo>
                  <a:pt x="2773" y="4190"/>
                </a:lnTo>
                <a:cubicBezTo>
                  <a:pt x="2994" y="4237"/>
                  <a:pt x="3213" y="4260"/>
                  <a:pt x="3429" y="4260"/>
                </a:cubicBezTo>
                <a:cubicBezTo>
                  <a:pt x="4705" y="4260"/>
                  <a:pt x="5844" y="3468"/>
                  <a:pt x="6240" y="2203"/>
                </a:cubicBezTo>
                <a:lnTo>
                  <a:pt x="8088" y="447"/>
                </a:lnTo>
                <a:cubicBezTo>
                  <a:pt x="8181" y="354"/>
                  <a:pt x="8181" y="170"/>
                  <a:pt x="8088" y="77"/>
                </a:cubicBezTo>
                <a:cubicBezTo>
                  <a:pt x="8034" y="23"/>
                  <a:pt x="7964" y="1"/>
                  <a:pt x="78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2"/>
          <p:cNvGrpSpPr/>
          <p:nvPr/>
        </p:nvGrpSpPr>
        <p:grpSpPr>
          <a:xfrm>
            <a:off x="1976808" y="2423238"/>
            <a:ext cx="443922" cy="279630"/>
            <a:chOff x="670450" y="986850"/>
            <a:chExt cx="560366" cy="352979"/>
          </a:xfrm>
        </p:grpSpPr>
        <p:sp>
          <p:nvSpPr>
            <p:cNvPr id="39" name="Google Shape;39;p2"/>
            <p:cNvSpPr/>
            <p:nvPr/>
          </p:nvSpPr>
          <p:spPr>
            <a:xfrm>
              <a:off x="785766" y="1227126"/>
              <a:ext cx="299426" cy="112703"/>
            </a:xfrm>
            <a:custGeom>
              <a:avLst/>
              <a:gdLst/>
              <a:ahLst/>
              <a:cxnLst/>
              <a:rect l="l" t="t" r="r" b="b"/>
              <a:pathLst>
                <a:path w="8574" h="3227" extrusionOk="0">
                  <a:moveTo>
                    <a:pt x="1" y="0"/>
                  </a:moveTo>
                  <a:lnTo>
                    <a:pt x="1" y="0"/>
                  </a:lnTo>
                  <a:cubicBezTo>
                    <a:pt x="301" y="734"/>
                    <a:pt x="801" y="1468"/>
                    <a:pt x="1435" y="2002"/>
                  </a:cubicBezTo>
                  <a:cubicBezTo>
                    <a:pt x="2394" y="2826"/>
                    <a:pt x="3563" y="3226"/>
                    <a:pt x="4724" y="3226"/>
                  </a:cubicBezTo>
                  <a:cubicBezTo>
                    <a:pt x="6148" y="3226"/>
                    <a:pt x="7563" y="2625"/>
                    <a:pt x="8574" y="1468"/>
                  </a:cubicBezTo>
                  <a:cubicBezTo>
                    <a:pt x="7106" y="1468"/>
                    <a:pt x="5638" y="1335"/>
                    <a:pt x="4237" y="1068"/>
                  </a:cubicBezTo>
                  <a:cubicBezTo>
                    <a:pt x="2770" y="834"/>
                    <a:pt x="1335" y="5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84613" y="986850"/>
              <a:ext cx="342520" cy="171587"/>
            </a:xfrm>
            <a:custGeom>
              <a:avLst/>
              <a:gdLst/>
              <a:ahLst/>
              <a:cxnLst/>
              <a:rect l="l" t="t" r="r" b="b"/>
              <a:pathLst>
                <a:path w="9808" h="4913" extrusionOk="0">
                  <a:moveTo>
                    <a:pt x="4708" y="1"/>
                  </a:moveTo>
                  <a:cubicBezTo>
                    <a:pt x="2683" y="1"/>
                    <a:pt x="770" y="1218"/>
                    <a:pt x="1" y="3244"/>
                  </a:cubicBezTo>
                  <a:cubicBezTo>
                    <a:pt x="328" y="3231"/>
                    <a:pt x="655" y="3225"/>
                    <a:pt x="982" y="3225"/>
                  </a:cubicBezTo>
                  <a:cubicBezTo>
                    <a:pt x="2323" y="3225"/>
                    <a:pt x="3663" y="3337"/>
                    <a:pt x="5004" y="3578"/>
                  </a:cubicBezTo>
                  <a:cubicBezTo>
                    <a:pt x="6639" y="3845"/>
                    <a:pt x="8273" y="4278"/>
                    <a:pt x="9808" y="4912"/>
                  </a:cubicBezTo>
                  <a:cubicBezTo>
                    <a:pt x="9774" y="2877"/>
                    <a:pt x="8473" y="1076"/>
                    <a:pt x="6539" y="342"/>
                  </a:cubicBezTo>
                  <a:cubicBezTo>
                    <a:pt x="5937" y="111"/>
                    <a:pt x="5318" y="1"/>
                    <a:pt x="4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70450" y="1085754"/>
              <a:ext cx="560366" cy="152657"/>
            </a:xfrm>
            <a:custGeom>
              <a:avLst/>
              <a:gdLst/>
              <a:ahLst/>
              <a:cxnLst/>
              <a:rect l="l" t="t" r="r" b="b"/>
              <a:pathLst>
                <a:path w="16046" h="4371" extrusionOk="0">
                  <a:moveTo>
                    <a:pt x="3507" y="0"/>
                  </a:moveTo>
                  <a:cubicBezTo>
                    <a:pt x="1568" y="0"/>
                    <a:pt x="266" y="296"/>
                    <a:pt x="167" y="846"/>
                  </a:cubicBezTo>
                  <a:cubicBezTo>
                    <a:pt x="1" y="1813"/>
                    <a:pt x="3403" y="3181"/>
                    <a:pt x="7739" y="3915"/>
                  </a:cubicBezTo>
                  <a:cubicBezTo>
                    <a:pt x="9548" y="4221"/>
                    <a:pt x="11235" y="4370"/>
                    <a:pt x="12599" y="4370"/>
                  </a:cubicBezTo>
                  <a:cubicBezTo>
                    <a:pt x="14505" y="4370"/>
                    <a:pt x="15781" y="4079"/>
                    <a:pt x="15879" y="3515"/>
                  </a:cubicBezTo>
                  <a:cubicBezTo>
                    <a:pt x="16045" y="2547"/>
                    <a:pt x="12643" y="1180"/>
                    <a:pt x="8306" y="446"/>
                  </a:cubicBezTo>
                  <a:cubicBezTo>
                    <a:pt x="6524" y="144"/>
                    <a:pt x="4861" y="0"/>
                    <a:pt x="3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>
            <a:off x="713850" y="2987862"/>
            <a:ext cx="35103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subTitle" idx="2"/>
          </p:nvPr>
        </p:nvSpPr>
        <p:spPr>
          <a:xfrm>
            <a:off x="713850" y="1486013"/>
            <a:ext cx="2970000" cy="5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3600">
                <a:solidFill>
                  <a:schemeClr val="lt1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title"/>
          </p:nvPr>
        </p:nvSpPr>
        <p:spPr>
          <a:xfrm>
            <a:off x="713850" y="2061463"/>
            <a:ext cx="1247700" cy="9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400"/>
              <a:buNone/>
              <a:defRPr sz="7200">
                <a:solidFill>
                  <a:schemeClr val="lt1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"/>
          <p:cNvSpPr/>
          <p:nvPr/>
        </p:nvSpPr>
        <p:spPr>
          <a:xfrm rot="10800000" flipH="1">
            <a:off x="4503850" y="4825538"/>
            <a:ext cx="162350" cy="176450"/>
          </a:xfrm>
          <a:custGeom>
            <a:avLst/>
            <a:gdLst/>
            <a:ahLst/>
            <a:cxnLst/>
            <a:rect l="l" t="t" r="r" b="b"/>
            <a:pathLst>
              <a:path w="6494" h="7058" extrusionOk="0">
                <a:moveTo>
                  <a:pt x="3267" y="0"/>
                </a:moveTo>
                <a:lnTo>
                  <a:pt x="2662" y="2057"/>
                </a:lnTo>
                <a:lnTo>
                  <a:pt x="1" y="2057"/>
                </a:lnTo>
                <a:lnTo>
                  <a:pt x="2098" y="3831"/>
                </a:lnTo>
                <a:lnTo>
                  <a:pt x="1090" y="7057"/>
                </a:lnTo>
                <a:lnTo>
                  <a:pt x="3267" y="4880"/>
                </a:lnTo>
                <a:lnTo>
                  <a:pt x="5525" y="7057"/>
                </a:lnTo>
                <a:lnTo>
                  <a:pt x="4477" y="3791"/>
                </a:lnTo>
                <a:lnTo>
                  <a:pt x="6493" y="2057"/>
                </a:lnTo>
                <a:lnTo>
                  <a:pt x="3912" y="2057"/>
                </a:lnTo>
                <a:lnTo>
                  <a:pt x="32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6"/>
          <p:cNvSpPr/>
          <p:nvPr/>
        </p:nvSpPr>
        <p:spPr>
          <a:xfrm rot="10800000" flipH="1">
            <a:off x="8456813" y="4541163"/>
            <a:ext cx="69575" cy="75625"/>
          </a:xfrm>
          <a:custGeom>
            <a:avLst/>
            <a:gdLst/>
            <a:ahLst/>
            <a:cxnLst/>
            <a:rect l="l" t="t" r="r" b="b"/>
            <a:pathLst>
              <a:path w="2783" h="3025" extrusionOk="0">
                <a:moveTo>
                  <a:pt x="1412" y="0"/>
                </a:moveTo>
                <a:lnTo>
                  <a:pt x="1129" y="847"/>
                </a:lnTo>
                <a:lnTo>
                  <a:pt x="0" y="847"/>
                </a:lnTo>
                <a:lnTo>
                  <a:pt x="887" y="1613"/>
                </a:lnTo>
                <a:lnTo>
                  <a:pt x="484" y="3024"/>
                </a:lnTo>
                <a:lnTo>
                  <a:pt x="1412" y="2057"/>
                </a:lnTo>
                <a:lnTo>
                  <a:pt x="2380" y="3024"/>
                </a:lnTo>
                <a:lnTo>
                  <a:pt x="1936" y="1613"/>
                </a:lnTo>
                <a:lnTo>
                  <a:pt x="2783" y="847"/>
                </a:lnTo>
                <a:lnTo>
                  <a:pt x="1694" y="847"/>
                </a:lnTo>
                <a:lnTo>
                  <a:pt x="14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6"/>
          <p:cNvSpPr/>
          <p:nvPr/>
        </p:nvSpPr>
        <p:spPr>
          <a:xfrm rot="10800000" flipH="1">
            <a:off x="7514338" y="3539163"/>
            <a:ext cx="49400" cy="54475"/>
          </a:xfrm>
          <a:custGeom>
            <a:avLst/>
            <a:gdLst/>
            <a:ahLst/>
            <a:cxnLst/>
            <a:rect l="l" t="t" r="r" b="b"/>
            <a:pathLst>
              <a:path w="1976" h="2179" extrusionOk="0">
                <a:moveTo>
                  <a:pt x="1008" y="1"/>
                </a:moveTo>
                <a:lnTo>
                  <a:pt x="807" y="646"/>
                </a:lnTo>
                <a:lnTo>
                  <a:pt x="0" y="646"/>
                </a:lnTo>
                <a:lnTo>
                  <a:pt x="645" y="1170"/>
                </a:lnTo>
                <a:lnTo>
                  <a:pt x="323" y="2178"/>
                </a:lnTo>
                <a:lnTo>
                  <a:pt x="1008" y="1493"/>
                </a:lnTo>
                <a:lnTo>
                  <a:pt x="1694" y="2178"/>
                </a:lnTo>
                <a:lnTo>
                  <a:pt x="1371" y="1170"/>
                </a:lnTo>
                <a:lnTo>
                  <a:pt x="1976" y="646"/>
                </a:lnTo>
                <a:lnTo>
                  <a:pt x="1210" y="646"/>
                </a:lnTo>
                <a:lnTo>
                  <a:pt x="100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6"/>
          <p:cNvSpPr/>
          <p:nvPr/>
        </p:nvSpPr>
        <p:spPr>
          <a:xfrm rot="10800000" flipH="1">
            <a:off x="8259238" y="3622313"/>
            <a:ext cx="50425" cy="54450"/>
          </a:xfrm>
          <a:custGeom>
            <a:avLst/>
            <a:gdLst/>
            <a:ahLst/>
            <a:cxnLst/>
            <a:rect l="l" t="t" r="r" b="b"/>
            <a:pathLst>
              <a:path w="2017" h="2178" extrusionOk="0">
                <a:moveTo>
                  <a:pt x="1009" y="0"/>
                </a:moveTo>
                <a:lnTo>
                  <a:pt x="807" y="645"/>
                </a:lnTo>
                <a:lnTo>
                  <a:pt x="0" y="645"/>
                </a:lnTo>
                <a:lnTo>
                  <a:pt x="646" y="1210"/>
                </a:lnTo>
                <a:lnTo>
                  <a:pt x="323" y="2178"/>
                </a:lnTo>
                <a:lnTo>
                  <a:pt x="323" y="2178"/>
                </a:lnTo>
                <a:lnTo>
                  <a:pt x="1009" y="1492"/>
                </a:lnTo>
                <a:lnTo>
                  <a:pt x="1694" y="2178"/>
                </a:lnTo>
                <a:lnTo>
                  <a:pt x="1372" y="1170"/>
                </a:lnTo>
                <a:lnTo>
                  <a:pt x="2017" y="645"/>
                </a:lnTo>
                <a:lnTo>
                  <a:pt x="1210" y="645"/>
                </a:lnTo>
                <a:lnTo>
                  <a:pt x="1009" y="0"/>
                </a:lnTo>
                <a:close/>
                <a:moveTo>
                  <a:pt x="1694" y="2178"/>
                </a:moveTo>
                <a:lnTo>
                  <a:pt x="1694" y="2178"/>
                </a:lnTo>
                <a:lnTo>
                  <a:pt x="1694" y="21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6"/>
          <p:cNvSpPr/>
          <p:nvPr/>
        </p:nvSpPr>
        <p:spPr>
          <a:xfrm rot="10800000" flipH="1">
            <a:off x="1256013" y="3338613"/>
            <a:ext cx="49400" cy="54475"/>
          </a:xfrm>
          <a:custGeom>
            <a:avLst/>
            <a:gdLst/>
            <a:ahLst/>
            <a:cxnLst/>
            <a:rect l="l" t="t" r="r" b="b"/>
            <a:pathLst>
              <a:path w="1976" h="2179" extrusionOk="0">
                <a:moveTo>
                  <a:pt x="1008" y="1"/>
                </a:moveTo>
                <a:lnTo>
                  <a:pt x="807" y="646"/>
                </a:lnTo>
                <a:lnTo>
                  <a:pt x="0" y="646"/>
                </a:lnTo>
                <a:lnTo>
                  <a:pt x="645" y="1170"/>
                </a:lnTo>
                <a:lnTo>
                  <a:pt x="323" y="2178"/>
                </a:lnTo>
                <a:lnTo>
                  <a:pt x="1008" y="1493"/>
                </a:lnTo>
                <a:lnTo>
                  <a:pt x="1694" y="2178"/>
                </a:lnTo>
                <a:lnTo>
                  <a:pt x="1371" y="1170"/>
                </a:lnTo>
                <a:lnTo>
                  <a:pt x="1976" y="646"/>
                </a:lnTo>
                <a:lnTo>
                  <a:pt x="1210" y="646"/>
                </a:lnTo>
                <a:lnTo>
                  <a:pt x="100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6"/>
          <p:cNvSpPr/>
          <p:nvPr/>
        </p:nvSpPr>
        <p:spPr>
          <a:xfrm rot="10800000" flipH="1">
            <a:off x="3885788" y="1143688"/>
            <a:ext cx="69575" cy="75625"/>
          </a:xfrm>
          <a:custGeom>
            <a:avLst/>
            <a:gdLst/>
            <a:ahLst/>
            <a:cxnLst/>
            <a:rect l="l" t="t" r="r" b="b"/>
            <a:pathLst>
              <a:path w="2783" h="3025" extrusionOk="0">
                <a:moveTo>
                  <a:pt x="1412" y="0"/>
                </a:moveTo>
                <a:lnTo>
                  <a:pt x="1129" y="847"/>
                </a:lnTo>
                <a:lnTo>
                  <a:pt x="0" y="847"/>
                </a:lnTo>
                <a:lnTo>
                  <a:pt x="887" y="1613"/>
                </a:lnTo>
                <a:lnTo>
                  <a:pt x="484" y="3024"/>
                </a:lnTo>
                <a:lnTo>
                  <a:pt x="1412" y="2057"/>
                </a:lnTo>
                <a:lnTo>
                  <a:pt x="2380" y="3024"/>
                </a:lnTo>
                <a:lnTo>
                  <a:pt x="1936" y="1613"/>
                </a:lnTo>
                <a:lnTo>
                  <a:pt x="2783" y="847"/>
                </a:lnTo>
                <a:lnTo>
                  <a:pt x="1694" y="847"/>
                </a:lnTo>
                <a:lnTo>
                  <a:pt x="14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6"/>
          <p:cNvSpPr/>
          <p:nvPr/>
        </p:nvSpPr>
        <p:spPr>
          <a:xfrm rot="10800000" flipH="1">
            <a:off x="550875" y="4036588"/>
            <a:ext cx="162350" cy="176450"/>
          </a:xfrm>
          <a:custGeom>
            <a:avLst/>
            <a:gdLst/>
            <a:ahLst/>
            <a:cxnLst/>
            <a:rect l="l" t="t" r="r" b="b"/>
            <a:pathLst>
              <a:path w="6494" h="7058" extrusionOk="0">
                <a:moveTo>
                  <a:pt x="3267" y="0"/>
                </a:moveTo>
                <a:lnTo>
                  <a:pt x="2662" y="2057"/>
                </a:lnTo>
                <a:lnTo>
                  <a:pt x="1" y="2057"/>
                </a:lnTo>
                <a:lnTo>
                  <a:pt x="2098" y="3831"/>
                </a:lnTo>
                <a:lnTo>
                  <a:pt x="1090" y="7057"/>
                </a:lnTo>
                <a:lnTo>
                  <a:pt x="3267" y="4880"/>
                </a:lnTo>
                <a:lnTo>
                  <a:pt x="5525" y="7057"/>
                </a:lnTo>
                <a:lnTo>
                  <a:pt x="4477" y="3791"/>
                </a:lnTo>
                <a:lnTo>
                  <a:pt x="6493" y="2057"/>
                </a:lnTo>
                <a:lnTo>
                  <a:pt x="3912" y="2057"/>
                </a:lnTo>
                <a:lnTo>
                  <a:pt x="32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6"/>
          <p:cNvSpPr/>
          <p:nvPr/>
        </p:nvSpPr>
        <p:spPr>
          <a:xfrm rot="10800000" flipH="1">
            <a:off x="307350" y="1922738"/>
            <a:ext cx="162350" cy="176450"/>
          </a:xfrm>
          <a:custGeom>
            <a:avLst/>
            <a:gdLst/>
            <a:ahLst/>
            <a:cxnLst/>
            <a:rect l="l" t="t" r="r" b="b"/>
            <a:pathLst>
              <a:path w="6494" h="7058" extrusionOk="0">
                <a:moveTo>
                  <a:pt x="3267" y="0"/>
                </a:moveTo>
                <a:lnTo>
                  <a:pt x="2662" y="2057"/>
                </a:lnTo>
                <a:lnTo>
                  <a:pt x="1" y="2057"/>
                </a:lnTo>
                <a:lnTo>
                  <a:pt x="2098" y="3831"/>
                </a:lnTo>
                <a:lnTo>
                  <a:pt x="1090" y="7057"/>
                </a:lnTo>
                <a:lnTo>
                  <a:pt x="3267" y="4880"/>
                </a:lnTo>
                <a:lnTo>
                  <a:pt x="5525" y="7057"/>
                </a:lnTo>
                <a:lnTo>
                  <a:pt x="4477" y="3791"/>
                </a:lnTo>
                <a:lnTo>
                  <a:pt x="6493" y="2057"/>
                </a:lnTo>
                <a:lnTo>
                  <a:pt x="3912" y="2057"/>
                </a:lnTo>
                <a:lnTo>
                  <a:pt x="32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6"/>
          <p:cNvSpPr/>
          <p:nvPr/>
        </p:nvSpPr>
        <p:spPr>
          <a:xfrm rot="10800000" flipH="1">
            <a:off x="1131163" y="1082988"/>
            <a:ext cx="69575" cy="75625"/>
          </a:xfrm>
          <a:custGeom>
            <a:avLst/>
            <a:gdLst/>
            <a:ahLst/>
            <a:cxnLst/>
            <a:rect l="l" t="t" r="r" b="b"/>
            <a:pathLst>
              <a:path w="2783" h="3025" extrusionOk="0">
                <a:moveTo>
                  <a:pt x="1412" y="0"/>
                </a:moveTo>
                <a:lnTo>
                  <a:pt x="1129" y="847"/>
                </a:lnTo>
                <a:lnTo>
                  <a:pt x="0" y="847"/>
                </a:lnTo>
                <a:lnTo>
                  <a:pt x="887" y="1613"/>
                </a:lnTo>
                <a:lnTo>
                  <a:pt x="484" y="3024"/>
                </a:lnTo>
                <a:lnTo>
                  <a:pt x="1412" y="2057"/>
                </a:lnTo>
                <a:lnTo>
                  <a:pt x="2380" y="3024"/>
                </a:lnTo>
                <a:lnTo>
                  <a:pt x="1936" y="1613"/>
                </a:lnTo>
                <a:lnTo>
                  <a:pt x="2783" y="847"/>
                </a:lnTo>
                <a:lnTo>
                  <a:pt x="1694" y="847"/>
                </a:lnTo>
                <a:lnTo>
                  <a:pt x="14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6"/>
          <p:cNvSpPr txBox="1">
            <a:spLocks noGrp="1"/>
          </p:cNvSpPr>
          <p:nvPr>
            <p:ph type="title"/>
          </p:nvPr>
        </p:nvSpPr>
        <p:spPr>
          <a:xfrm>
            <a:off x="1322650" y="3562925"/>
            <a:ext cx="1833300" cy="4701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2" name="Google Shape;252;p16"/>
          <p:cNvSpPr txBox="1">
            <a:spLocks noGrp="1"/>
          </p:cNvSpPr>
          <p:nvPr>
            <p:ph type="title" idx="2"/>
          </p:nvPr>
        </p:nvSpPr>
        <p:spPr>
          <a:xfrm>
            <a:off x="5988050" y="3562925"/>
            <a:ext cx="1833300" cy="4701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3" name="Google Shape;253;p16"/>
          <p:cNvSpPr txBox="1">
            <a:spLocks noGrp="1"/>
          </p:cNvSpPr>
          <p:nvPr>
            <p:ph type="subTitle" idx="1"/>
          </p:nvPr>
        </p:nvSpPr>
        <p:spPr>
          <a:xfrm>
            <a:off x="1322650" y="4033050"/>
            <a:ext cx="1833300" cy="6153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254" name="Google Shape;254;p16"/>
          <p:cNvSpPr txBox="1">
            <a:spLocks noGrp="1"/>
          </p:cNvSpPr>
          <p:nvPr>
            <p:ph type="subTitle" idx="3"/>
          </p:nvPr>
        </p:nvSpPr>
        <p:spPr>
          <a:xfrm>
            <a:off x="5988050" y="4033050"/>
            <a:ext cx="1833300" cy="6153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255" name="Google Shape;255;p16"/>
          <p:cNvSpPr txBox="1">
            <a:spLocks noGrp="1"/>
          </p:cNvSpPr>
          <p:nvPr>
            <p:ph type="title" idx="4"/>
          </p:nvPr>
        </p:nvSpPr>
        <p:spPr>
          <a:xfrm>
            <a:off x="3655350" y="3562925"/>
            <a:ext cx="1833300" cy="4701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6" name="Google Shape;256;p16"/>
          <p:cNvSpPr txBox="1">
            <a:spLocks noGrp="1"/>
          </p:cNvSpPr>
          <p:nvPr>
            <p:ph type="subTitle" idx="5"/>
          </p:nvPr>
        </p:nvSpPr>
        <p:spPr>
          <a:xfrm>
            <a:off x="3655350" y="4033050"/>
            <a:ext cx="1833300" cy="6153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6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title" idx="6"/>
          </p:nvPr>
        </p:nvSpPr>
        <p:spPr>
          <a:xfrm>
            <a:off x="713225" y="377725"/>
            <a:ext cx="7743600" cy="5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01">
  <p:cSld name="CUSTOM_5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"/>
          <p:cNvSpPr/>
          <p:nvPr/>
        </p:nvSpPr>
        <p:spPr>
          <a:xfrm>
            <a:off x="8652163" y="3910387"/>
            <a:ext cx="175273" cy="190495"/>
          </a:xfrm>
          <a:custGeom>
            <a:avLst/>
            <a:gdLst/>
            <a:ahLst/>
            <a:cxnLst/>
            <a:rect l="l" t="t" r="r" b="b"/>
            <a:pathLst>
              <a:path w="6494" h="7058" extrusionOk="0">
                <a:moveTo>
                  <a:pt x="3267" y="0"/>
                </a:moveTo>
                <a:lnTo>
                  <a:pt x="2662" y="2057"/>
                </a:lnTo>
                <a:lnTo>
                  <a:pt x="1" y="2057"/>
                </a:lnTo>
                <a:lnTo>
                  <a:pt x="2098" y="3831"/>
                </a:lnTo>
                <a:lnTo>
                  <a:pt x="1090" y="7057"/>
                </a:lnTo>
                <a:lnTo>
                  <a:pt x="3267" y="4880"/>
                </a:lnTo>
                <a:lnTo>
                  <a:pt x="5525" y="7057"/>
                </a:lnTo>
                <a:lnTo>
                  <a:pt x="4477" y="3791"/>
                </a:lnTo>
                <a:lnTo>
                  <a:pt x="6493" y="2057"/>
                </a:lnTo>
                <a:lnTo>
                  <a:pt x="3912" y="2057"/>
                </a:lnTo>
                <a:lnTo>
                  <a:pt x="32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702239" y="993751"/>
            <a:ext cx="75113" cy="81645"/>
          </a:xfrm>
          <a:custGeom>
            <a:avLst/>
            <a:gdLst/>
            <a:ahLst/>
            <a:cxnLst/>
            <a:rect l="l" t="t" r="r" b="b"/>
            <a:pathLst>
              <a:path w="2783" h="3025" extrusionOk="0">
                <a:moveTo>
                  <a:pt x="1412" y="0"/>
                </a:moveTo>
                <a:lnTo>
                  <a:pt x="1129" y="847"/>
                </a:lnTo>
                <a:lnTo>
                  <a:pt x="0" y="847"/>
                </a:lnTo>
                <a:lnTo>
                  <a:pt x="887" y="1613"/>
                </a:lnTo>
                <a:lnTo>
                  <a:pt x="484" y="3024"/>
                </a:lnTo>
                <a:lnTo>
                  <a:pt x="1412" y="2057"/>
                </a:lnTo>
                <a:lnTo>
                  <a:pt x="2380" y="3024"/>
                </a:lnTo>
                <a:lnTo>
                  <a:pt x="1936" y="1613"/>
                </a:lnTo>
                <a:lnTo>
                  <a:pt x="2783" y="847"/>
                </a:lnTo>
                <a:lnTo>
                  <a:pt x="1694" y="847"/>
                </a:lnTo>
                <a:lnTo>
                  <a:pt x="14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>
            <a:off x="7518835" y="4566829"/>
            <a:ext cx="53332" cy="58811"/>
          </a:xfrm>
          <a:custGeom>
            <a:avLst/>
            <a:gdLst/>
            <a:ahLst/>
            <a:cxnLst/>
            <a:rect l="l" t="t" r="r" b="b"/>
            <a:pathLst>
              <a:path w="1976" h="2179" extrusionOk="0">
                <a:moveTo>
                  <a:pt x="1008" y="1"/>
                </a:moveTo>
                <a:lnTo>
                  <a:pt x="807" y="646"/>
                </a:lnTo>
                <a:lnTo>
                  <a:pt x="0" y="646"/>
                </a:lnTo>
                <a:lnTo>
                  <a:pt x="645" y="1170"/>
                </a:lnTo>
                <a:lnTo>
                  <a:pt x="323" y="2178"/>
                </a:lnTo>
                <a:lnTo>
                  <a:pt x="1008" y="1493"/>
                </a:lnTo>
                <a:lnTo>
                  <a:pt x="1694" y="2178"/>
                </a:lnTo>
                <a:lnTo>
                  <a:pt x="1371" y="1170"/>
                </a:lnTo>
                <a:lnTo>
                  <a:pt x="1976" y="646"/>
                </a:lnTo>
                <a:lnTo>
                  <a:pt x="1210" y="646"/>
                </a:lnTo>
                <a:lnTo>
                  <a:pt x="100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/>
          <p:nvPr/>
        </p:nvSpPr>
        <p:spPr>
          <a:xfrm>
            <a:off x="8328926" y="1034019"/>
            <a:ext cx="54439" cy="58784"/>
          </a:xfrm>
          <a:custGeom>
            <a:avLst/>
            <a:gdLst/>
            <a:ahLst/>
            <a:cxnLst/>
            <a:rect l="l" t="t" r="r" b="b"/>
            <a:pathLst>
              <a:path w="2017" h="2178" extrusionOk="0">
                <a:moveTo>
                  <a:pt x="1009" y="0"/>
                </a:moveTo>
                <a:lnTo>
                  <a:pt x="807" y="645"/>
                </a:lnTo>
                <a:lnTo>
                  <a:pt x="0" y="645"/>
                </a:lnTo>
                <a:lnTo>
                  <a:pt x="646" y="1210"/>
                </a:lnTo>
                <a:lnTo>
                  <a:pt x="323" y="2178"/>
                </a:lnTo>
                <a:lnTo>
                  <a:pt x="323" y="2178"/>
                </a:lnTo>
                <a:lnTo>
                  <a:pt x="1009" y="1492"/>
                </a:lnTo>
                <a:lnTo>
                  <a:pt x="1694" y="2178"/>
                </a:lnTo>
                <a:lnTo>
                  <a:pt x="1372" y="1170"/>
                </a:lnTo>
                <a:lnTo>
                  <a:pt x="2017" y="645"/>
                </a:lnTo>
                <a:lnTo>
                  <a:pt x="1210" y="645"/>
                </a:lnTo>
                <a:lnTo>
                  <a:pt x="1009" y="0"/>
                </a:lnTo>
                <a:close/>
                <a:moveTo>
                  <a:pt x="1694" y="2178"/>
                </a:moveTo>
                <a:lnTo>
                  <a:pt x="1694" y="2178"/>
                </a:lnTo>
                <a:lnTo>
                  <a:pt x="1694" y="21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7"/>
          <p:cNvSpPr/>
          <p:nvPr/>
        </p:nvSpPr>
        <p:spPr>
          <a:xfrm>
            <a:off x="394194" y="3513360"/>
            <a:ext cx="53332" cy="58811"/>
          </a:xfrm>
          <a:custGeom>
            <a:avLst/>
            <a:gdLst/>
            <a:ahLst/>
            <a:cxnLst/>
            <a:rect l="l" t="t" r="r" b="b"/>
            <a:pathLst>
              <a:path w="1976" h="2179" extrusionOk="0">
                <a:moveTo>
                  <a:pt x="1008" y="1"/>
                </a:moveTo>
                <a:lnTo>
                  <a:pt x="807" y="646"/>
                </a:lnTo>
                <a:lnTo>
                  <a:pt x="0" y="646"/>
                </a:lnTo>
                <a:lnTo>
                  <a:pt x="645" y="1170"/>
                </a:lnTo>
                <a:lnTo>
                  <a:pt x="323" y="2178"/>
                </a:lnTo>
                <a:lnTo>
                  <a:pt x="1008" y="1493"/>
                </a:lnTo>
                <a:lnTo>
                  <a:pt x="1694" y="2178"/>
                </a:lnTo>
                <a:lnTo>
                  <a:pt x="1371" y="1170"/>
                </a:lnTo>
                <a:lnTo>
                  <a:pt x="1976" y="646"/>
                </a:lnTo>
                <a:lnTo>
                  <a:pt x="1210" y="646"/>
                </a:lnTo>
                <a:lnTo>
                  <a:pt x="100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7"/>
          <p:cNvSpPr/>
          <p:nvPr/>
        </p:nvSpPr>
        <p:spPr>
          <a:xfrm>
            <a:off x="3926381" y="4419639"/>
            <a:ext cx="75113" cy="81645"/>
          </a:xfrm>
          <a:custGeom>
            <a:avLst/>
            <a:gdLst/>
            <a:ahLst/>
            <a:cxnLst/>
            <a:rect l="l" t="t" r="r" b="b"/>
            <a:pathLst>
              <a:path w="2783" h="3025" extrusionOk="0">
                <a:moveTo>
                  <a:pt x="1412" y="0"/>
                </a:moveTo>
                <a:lnTo>
                  <a:pt x="1129" y="847"/>
                </a:lnTo>
                <a:lnTo>
                  <a:pt x="0" y="847"/>
                </a:lnTo>
                <a:lnTo>
                  <a:pt x="887" y="1613"/>
                </a:lnTo>
                <a:lnTo>
                  <a:pt x="484" y="3024"/>
                </a:lnTo>
                <a:lnTo>
                  <a:pt x="1412" y="2057"/>
                </a:lnTo>
                <a:lnTo>
                  <a:pt x="2380" y="3024"/>
                </a:lnTo>
                <a:lnTo>
                  <a:pt x="1936" y="1613"/>
                </a:lnTo>
                <a:lnTo>
                  <a:pt x="2783" y="847"/>
                </a:lnTo>
                <a:lnTo>
                  <a:pt x="1694" y="847"/>
                </a:lnTo>
                <a:lnTo>
                  <a:pt x="14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7"/>
          <p:cNvSpPr/>
          <p:nvPr/>
        </p:nvSpPr>
        <p:spPr>
          <a:xfrm>
            <a:off x="272250" y="1376900"/>
            <a:ext cx="175273" cy="190495"/>
          </a:xfrm>
          <a:custGeom>
            <a:avLst/>
            <a:gdLst/>
            <a:ahLst/>
            <a:cxnLst/>
            <a:rect l="l" t="t" r="r" b="b"/>
            <a:pathLst>
              <a:path w="6494" h="7058" extrusionOk="0">
                <a:moveTo>
                  <a:pt x="3267" y="0"/>
                </a:moveTo>
                <a:lnTo>
                  <a:pt x="2662" y="2057"/>
                </a:lnTo>
                <a:lnTo>
                  <a:pt x="1" y="2057"/>
                </a:lnTo>
                <a:lnTo>
                  <a:pt x="2098" y="3831"/>
                </a:lnTo>
                <a:lnTo>
                  <a:pt x="1090" y="7057"/>
                </a:lnTo>
                <a:lnTo>
                  <a:pt x="3267" y="4880"/>
                </a:lnTo>
                <a:lnTo>
                  <a:pt x="5525" y="7057"/>
                </a:lnTo>
                <a:lnTo>
                  <a:pt x="4477" y="3791"/>
                </a:lnTo>
                <a:lnTo>
                  <a:pt x="6493" y="2057"/>
                </a:lnTo>
                <a:lnTo>
                  <a:pt x="3912" y="2057"/>
                </a:lnTo>
                <a:lnTo>
                  <a:pt x="32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7"/>
          <p:cNvSpPr/>
          <p:nvPr/>
        </p:nvSpPr>
        <p:spPr>
          <a:xfrm>
            <a:off x="5987435" y="4708036"/>
            <a:ext cx="175273" cy="190495"/>
          </a:xfrm>
          <a:custGeom>
            <a:avLst/>
            <a:gdLst/>
            <a:ahLst/>
            <a:cxnLst/>
            <a:rect l="l" t="t" r="r" b="b"/>
            <a:pathLst>
              <a:path w="6494" h="7058" extrusionOk="0">
                <a:moveTo>
                  <a:pt x="3267" y="0"/>
                </a:moveTo>
                <a:lnTo>
                  <a:pt x="2662" y="2057"/>
                </a:lnTo>
                <a:lnTo>
                  <a:pt x="1" y="2057"/>
                </a:lnTo>
                <a:lnTo>
                  <a:pt x="2098" y="3831"/>
                </a:lnTo>
                <a:lnTo>
                  <a:pt x="1090" y="7057"/>
                </a:lnTo>
                <a:lnTo>
                  <a:pt x="3267" y="4880"/>
                </a:lnTo>
                <a:lnTo>
                  <a:pt x="5525" y="7057"/>
                </a:lnTo>
                <a:lnTo>
                  <a:pt x="4477" y="3791"/>
                </a:lnTo>
                <a:lnTo>
                  <a:pt x="6493" y="2057"/>
                </a:lnTo>
                <a:lnTo>
                  <a:pt x="3912" y="2057"/>
                </a:lnTo>
                <a:lnTo>
                  <a:pt x="32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7"/>
          <p:cNvSpPr/>
          <p:nvPr/>
        </p:nvSpPr>
        <p:spPr>
          <a:xfrm>
            <a:off x="952586" y="4485169"/>
            <a:ext cx="75113" cy="81645"/>
          </a:xfrm>
          <a:custGeom>
            <a:avLst/>
            <a:gdLst/>
            <a:ahLst/>
            <a:cxnLst/>
            <a:rect l="l" t="t" r="r" b="b"/>
            <a:pathLst>
              <a:path w="2783" h="3025" extrusionOk="0">
                <a:moveTo>
                  <a:pt x="1412" y="0"/>
                </a:moveTo>
                <a:lnTo>
                  <a:pt x="1129" y="847"/>
                </a:lnTo>
                <a:lnTo>
                  <a:pt x="0" y="847"/>
                </a:lnTo>
                <a:lnTo>
                  <a:pt x="887" y="1613"/>
                </a:lnTo>
                <a:lnTo>
                  <a:pt x="484" y="3024"/>
                </a:lnTo>
                <a:lnTo>
                  <a:pt x="1412" y="2057"/>
                </a:lnTo>
                <a:lnTo>
                  <a:pt x="2380" y="3024"/>
                </a:lnTo>
                <a:lnTo>
                  <a:pt x="1936" y="1613"/>
                </a:lnTo>
                <a:lnTo>
                  <a:pt x="2783" y="847"/>
                </a:lnTo>
                <a:lnTo>
                  <a:pt x="1694" y="847"/>
                </a:lnTo>
                <a:lnTo>
                  <a:pt x="14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7"/>
          <p:cNvSpPr txBox="1">
            <a:spLocks noGrp="1"/>
          </p:cNvSpPr>
          <p:nvPr>
            <p:ph type="title"/>
          </p:nvPr>
        </p:nvSpPr>
        <p:spPr>
          <a:xfrm>
            <a:off x="713225" y="377725"/>
            <a:ext cx="7743600" cy="5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_1">
    <p:bg>
      <p:bgPr>
        <a:solidFill>
          <a:schemeClr val="lt1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/>
          <p:nvPr/>
        </p:nvSpPr>
        <p:spPr>
          <a:xfrm flipH="1">
            <a:off x="5410300" y="2527525"/>
            <a:ext cx="69575" cy="75625"/>
          </a:xfrm>
          <a:custGeom>
            <a:avLst/>
            <a:gdLst/>
            <a:ahLst/>
            <a:cxnLst/>
            <a:rect l="l" t="t" r="r" b="b"/>
            <a:pathLst>
              <a:path w="2783" h="3025" extrusionOk="0">
                <a:moveTo>
                  <a:pt x="1412" y="0"/>
                </a:moveTo>
                <a:lnTo>
                  <a:pt x="1129" y="847"/>
                </a:lnTo>
                <a:lnTo>
                  <a:pt x="0" y="847"/>
                </a:lnTo>
                <a:lnTo>
                  <a:pt x="887" y="1613"/>
                </a:lnTo>
                <a:lnTo>
                  <a:pt x="484" y="3024"/>
                </a:lnTo>
                <a:lnTo>
                  <a:pt x="1412" y="2057"/>
                </a:lnTo>
                <a:lnTo>
                  <a:pt x="2380" y="3024"/>
                </a:lnTo>
                <a:lnTo>
                  <a:pt x="1936" y="1613"/>
                </a:lnTo>
                <a:lnTo>
                  <a:pt x="2783" y="847"/>
                </a:lnTo>
                <a:lnTo>
                  <a:pt x="1694" y="847"/>
                </a:lnTo>
                <a:lnTo>
                  <a:pt x="14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2"/>
          <p:cNvSpPr/>
          <p:nvPr/>
        </p:nvSpPr>
        <p:spPr>
          <a:xfrm flipH="1">
            <a:off x="7520300" y="631913"/>
            <a:ext cx="50425" cy="54450"/>
          </a:xfrm>
          <a:custGeom>
            <a:avLst/>
            <a:gdLst/>
            <a:ahLst/>
            <a:cxnLst/>
            <a:rect l="l" t="t" r="r" b="b"/>
            <a:pathLst>
              <a:path w="2017" h="2178" extrusionOk="0">
                <a:moveTo>
                  <a:pt x="1049" y="0"/>
                </a:moveTo>
                <a:lnTo>
                  <a:pt x="847" y="646"/>
                </a:lnTo>
                <a:lnTo>
                  <a:pt x="0" y="646"/>
                </a:lnTo>
                <a:lnTo>
                  <a:pt x="645" y="1210"/>
                </a:lnTo>
                <a:lnTo>
                  <a:pt x="363" y="2178"/>
                </a:lnTo>
                <a:lnTo>
                  <a:pt x="363" y="2178"/>
                </a:lnTo>
                <a:lnTo>
                  <a:pt x="1049" y="1533"/>
                </a:lnTo>
                <a:lnTo>
                  <a:pt x="1734" y="2178"/>
                </a:lnTo>
                <a:lnTo>
                  <a:pt x="1412" y="1170"/>
                </a:lnTo>
                <a:lnTo>
                  <a:pt x="2017" y="646"/>
                </a:lnTo>
                <a:lnTo>
                  <a:pt x="1210" y="646"/>
                </a:lnTo>
                <a:lnTo>
                  <a:pt x="10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2"/>
          <p:cNvSpPr/>
          <p:nvPr/>
        </p:nvSpPr>
        <p:spPr>
          <a:xfrm flipH="1">
            <a:off x="6897325" y="1995200"/>
            <a:ext cx="49425" cy="54475"/>
          </a:xfrm>
          <a:custGeom>
            <a:avLst/>
            <a:gdLst/>
            <a:ahLst/>
            <a:cxnLst/>
            <a:rect l="l" t="t" r="r" b="b"/>
            <a:pathLst>
              <a:path w="1977" h="2179" extrusionOk="0">
                <a:moveTo>
                  <a:pt x="1009" y="1"/>
                </a:moveTo>
                <a:lnTo>
                  <a:pt x="807" y="606"/>
                </a:lnTo>
                <a:lnTo>
                  <a:pt x="1" y="606"/>
                </a:lnTo>
                <a:lnTo>
                  <a:pt x="646" y="1170"/>
                </a:lnTo>
                <a:lnTo>
                  <a:pt x="324" y="2179"/>
                </a:lnTo>
                <a:lnTo>
                  <a:pt x="1009" y="1493"/>
                </a:lnTo>
                <a:lnTo>
                  <a:pt x="1695" y="2179"/>
                </a:lnTo>
                <a:lnTo>
                  <a:pt x="1372" y="1170"/>
                </a:lnTo>
                <a:lnTo>
                  <a:pt x="1977" y="606"/>
                </a:lnTo>
                <a:lnTo>
                  <a:pt x="1211" y="606"/>
                </a:lnTo>
                <a:lnTo>
                  <a:pt x="10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2"/>
          <p:cNvSpPr/>
          <p:nvPr/>
        </p:nvSpPr>
        <p:spPr>
          <a:xfrm flipH="1">
            <a:off x="4440325" y="899300"/>
            <a:ext cx="50425" cy="54475"/>
          </a:xfrm>
          <a:custGeom>
            <a:avLst/>
            <a:gdLst/>
            <a:ahLst/>
            <a:cxnLst/>
            <a:rect l="l" t="t" r="r" b="b"/>
            <a:pathLst>
              <a:path w="2017" h="2179" extrusionOk="0">
                <a:moveTo>
                  <a:pt x="1009" y="1"/>
                </a:moveTo>
                <a:lnTo>
                  <a:pt x="807" y="606"/>
                </a:lnTo>
                <a:lnTo>
                  <a:pt x="1" y="606"/>
                </a:lnTo>
                <a:lnTo>
                  <a:pt x="646" y="1170"/>
                </a:lnTo>
                <a:lnTo>
                  <a:pt x="364" y="2179"/>
                </a:lnTo>
                <a:lnTo>
                  <a:pt x="1009" y="1493"/>
                </a:lnTo>
                <a:lnTo>
                  <a:pt x="1694" y="2179"/>
                </a:lnTo>
                <a:lnTo>
                  <a:pt x="1372" y="1170"/>
                </a:lnTo>
                <a:lnTo>
                  <a:pt x="2017" y="606"/>
                </a:lnTo>
                <a:lnTo>
                  <a:pt x="1210" y="606"/>
                </a:lnTo>
                <a:lnTo>
                  <a:pt x="10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2"/>
          <p:cNvSpPr/>
          <p:nvPr/>
        </p:nvSpPr>
        <p:spPr>
          <a:xfrm flipH="1">
            <a:off x="3418725" y="428625"/>
            <a:ext cx="50425" cy="54475"/>
          </a:xfrm>
          <a:custGeom>
            <a:avLst/>
            <a:gdLst/>
            <a:ahLst/>
            <a:cxnLst/>
            <a:rect l="l" t="t" r="r" b="b"/>
            <a:pathLst>
              <a:path w="2017" h="2179" extrusionOk="0">
                <a:moveTo>
                  <a:pt x="1008" y="1"/>
                </a:moveTo>
                <a:lnTo>
                  <a:pt x="807" y="606"/>
                </a:lnTo>
                <a:lnTo>
                  <a:pt x="0" y="606"/>
                </a:lnTo>
                <a:lnTo>
                  <a:pt x="645" y="1170"/>
                </a:lnTo>
                <a:lnTo>
                  <a:pt x="323" y="2178"/>
                </a:lnTo>
                <a:lnTo>
                  <a:pt x="1008" y="1493"/>
                </a:lnTo>
                <a:lnTo>
                  <a:pt x="1694" y="2178"/>
                </a:lnTo>
                <a:lnTo>
                  <a:pt x="1694" y="2178"/>
                </a:lnTo>
                <a:lnTo>
                  <a:pt x="1371" y="1170"/>
                </a:lnTo>
                <a:lnTo>
                  <a:pt x="2016" y="606"/>
                </a:lnTo>
                <a:lnTo>
                  <a:pt x="1210" y="606"/>
                </a:lnTo>
                <a:lnTo>
                  <a:pt x="100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2"/>
          <p:cNvSpPr/>
          <p:nvPr/>
        </p:nvSpPr>
        <p:spPr>
          <a:xfrm flipH="1">
            <a:off x="5593775" y="1609100"/>
            <a:ext cx="50425" cy="54450"/>
          </a:xfrm>
          <a:custGeom>
            <a:avLst/>
            <a:gdLst/>
            <a:ahLst/>
            <a:cxnLst/>
            <a:rect l="l" t="t" r="r" b="b"/>
            <a:pathLst>
              <a:path w="2017" h="2178" extrusionOk="0">
                <a:moveTo>
                  <a:pt x="1008" y="0"/>
                </a:moveTo>
                <a:lnTo>
                  <a:pt x="847" y="645"/>
                </a:lnTo>
                <a:lnTo>
                  <a:pt x="0" y="645"/>
                </a:lnTo>
                <a:lnTo>
                  <a:pt x="645" y="1170"/>
                </a:lnTo>
                <a:lnTo>
                  <a:pt x="363" y="2178"/>
                </a:lnTo>
                <a:lnTo>
                  <a:pt x="1008" y="1492"/>
                </a:lnTo>
                <a:lnTo>
                  <a:pt x="1734" y="2178"/>
                </a:lnTo>
                <a:lnTo>
                  <a:pt x="1412" y="1170"/>
                </a:lnTo>
                <a:lnTo>
                  <a:pt x="2016" y="645"/>
                </a:lnTo>
                <a:lnTo>
                  <a:pt x="1210" y="645"/>
                </a:lnTo>
                <a:lnTo>
                  <a:pt x="10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2"/>
          <p:cNvSpPr/>
          <p:nvPr/>
        </p:nvSpPr>
        <p:spPr>
          <a:xfrm flipH="1">
            <a:off x="5775250" y="2564825"/>
            <a:ext cx="50425" cy="54450"/>
          </a:xfrm>
          <a:custGeom>
            <a:avLst/>
            <a:gdLst/>
            <a:ahLst/>
            <a:cxnLst/>
            <a:rect l="l" t="t" r="r" b="b"/>
            <a:pathLst>
              <a:path w="2017" h="2178" extrusionOk="0">
                <a:moveTo>
                  <a:pt x="1009" y="0"/>
                </a:moveTo>
                <a:lnTo>
                  <a:pt x="807" y="645"/>
                </a:lnTo>
                <a:lnTo>
                  <a:pt x="0" y="645"/>
                </a:lnTo>
                <a:lnTo>
                  <a:pt x="646" y="1210"/>
                </a:lnTo>
                <a:lnTo>
                  <a:pt x="323" y="2178"/>
                </a:lnTo>
                <a:lnTo>
                  <a:pt x="323" y="2178"/>
                </a:lnTo>
                <a:lnTo>
                  <a:pt x="1009" y="1492"/>
                </a:lnTo>
                <a:lnTo>
                  <a:pt x="1694" y="2178"/>
                </a:lnTo>
                <a:lnTo>
                  <a:pt x="1372" y="1170"/>
                </a:lnTo>
                <a:lnTo>
                  <a:pt x="2017" y="645"/>
                </a:lnTo>
                <a:lnTo>
                  <a:pt x="1210" y="645"/>
                </a:lnTo>
                <a:lnTo>
                  <a:pt x="1009" y="0"/>
                </a:lnTo>
                <a:close/>
                <a:moveTo>
                  <a:pt x="1694" y="2178"/>
                </a:moveTo>
                <a:lnTo>
                  <a:pt x="1694" y="2178"/>
                </a:lnTo>
                <a:lnTo>
                  <a:pt x="1694" y="21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2"/>
          <p:cNvSpPr/>
          <p:nvPr/>
        </p:nvSpPr>
        <p:spPr>
          <a:xfrm flipH="1">
            <a:off x="962838" y="631925"/>
            <a:ext cx="178450" cy="107975"/>
          </a:xfrm>
          <a:custGeom>
            <a:avLst/>
            <a:gdLst/>
            <a:ahLst/>
            <a:cxnLst/>
            <a:rect l="l" t="t" r="r" b="b"/>
            <a:pathLst>
              <a:path w="7138" h="4319" extrusionOk="0">
                <a:moveTo>
                  <a:pt x="6890" y="0"/>
                </a:moveTo>
                <a:cubicBezTo>
                  <a:pt x="6849" y="0"/>
                  <a:pt x="6808" y="10"/>
                  <a:pt x="6775" y="27"/>
                </a:cubicBezTo>
                <a:lnTo>
                  <a:pt x="4638" y="712"/>
                </a:lnTo>
                <a:cubicBezTo>
                  <a:pt x="4498" y="690"/>
                  <a:pt x="4359" y="679"/>
                  <a:pt x="4220" y="679"/>
                </a:cubicBezTo>
                <a:cubicBezTo>
                  <a:pt x="3119" y="679"/>
                  <a:pt x="2093" y="1372"/>
                  <a:pt x="1734" y="2446"/>
                </a:cubicBezTo>
                <a:lnTo>
                  <a:pt x="81" y="3938"/>
                </a:lnTo>
                <a:cubicBezTo>
                  <a:pt x="0" y="4019"/>
                  <a:pt x="0" y="4180"/>
                  <a:pt x="81" y="4261"/>
                </a:cubicBezTo>
                <a:cubicBezTo>
                  <a:pt x="109" y="4290"/>
                  <a:pt x="158" y="4318"/>
                  <a:pt x="213" y="4318"/>
                </a:cubicBezTo>
                <a:cubicBezTo>
                  <a:pt x="235" y="4318"/>
                  <a:pt x="259" y="4313"/>
                  <a:pt x="283" y="4301"/>
                </a:cubicBezTo>
                <a:lnTo>
                  <a:pt x="2420" y="3656"/>
                </a:lnTo>
                <a:cubicBezTo>
                  <a:pt x="2612" y="3697"/>
                  <a:pt x="2804" y="3717"/>
                  <a:pt x="2992" y="3717"/>
                </a:cubicBezTo>
                <a:cubicBezTo>
                  <a:pt x="4105" y="3717"/>
                  <a:pt x="5099" y="3026"/>
                  <a:pt x="5444" y="1922"/>
                </a:cubicBezTo>
                <a:lnTo>
                  <a:pt x="7057" y="390"/>
                </a:lnTo>
                <a:cubicBezTo>
                  <a:pt x="7138" y="309"/>
                  <a:pt x="7138" y="148"/>
                  <a:pt x="7057" y="67"/>
                </a:cubicBezTo>
                <a:cubicBezTo>
                  <a:pt x="7010" y="20"/>
                  <a:pt x="6949" y="0"/>
                  <a:pt x="68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2"/>
          <p:cNvSpPr/>
          <p:nvPr/>
        </p:nvSpPr>
        <p:spPr>
          <a:xfrm rot="5400000">
            <a:off x="3504875" y="4556738"/>
            <a:ext cx="162350" cy="176450"/>
          </a:xfrm>
          <a:custGeom>
            <a:avLst/>
            <a:gdLst/>
            <a:ahLst/>
            <a:cxnLst/>
            <a:rect l="l" t="t" r="r" b="b"/>
            <a:pathLst>
              <a:path w="6494" h="7058" extrusionOk="0">
                <a:moveTo>
                  <a:pt x="3267" y="0"/>
                </a:moveTo>
                <a:lnTo>
                  <a:pt x="2662" y="2057"/>
                </a:lnTo>
                <a:lnTo>
                  <a:pt x="1" y="2057"/>
                </a:lnTo>
                <a:lnTo>
                  <a:pt x="2098" y="3831"/>
                </a:lnTo>
                <a:lnTo>
                  <a:pt x="1090" y="7057"/>
                </a:lnTo>
                <a:lnTo>
                  <a:pt x="3267" y="4880"/>
                </a:lnTo>
                <a:lnTo>
                  <a:pt x="5525" y="7057"/>
                </a:lnTo>
                <a:lnTo>
                  <a:pt x="4477" y="3791"/>
                </a:lnTo>
                <a:lnTo>
                  <a:pt x="6493" y="2057"/>
                </a:lnTo>
                <a:lnTo>
                  <a:pt x="3912" y="2057"/>
                </a:lnTo>
                <a:lnTo>
                  <a:pt x="32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2"/>
          <p:cNvSpPr/>
          <p:nvPr/>
        </p:nvSpPr>
        <p:spPr>
          <a:xfrm rot="5400000">
            <a:off x="7341975" y="4653550"/>
            <a:ext cx="69575" cy="75625"/>
          </a:xfrm>
          <a:custGeom>
            <a:avLst/>
            <a:gdLst/>
            <a:ahLst/>
            <a:cxnLst/>
            <a:rect l="l" t="t" r="r" b="b"/>
            <a:pathLst>
              <a:path w="2783" h="3025" extrusionOk="0">
                <a:moveTo>
                  <a:pt x="1412" y="0"/>
                </a:moveTo>
                <a:lnTo>
                  <a:pt x="1129" y="847"/>
                </a:lnTo>
                <a:lnTo>
                  <a:pt x="0" y="847"/>
                </a:lnTo>
                <a:lnTo>
                  <a:pt x="887" y="1613"/>
                </a:lnTo>
                <a:lnTo>
                  <a:pt x="484" y="3024"/>
                </a:lnTo>
                <a:lnTo>
                  <a:pt x="1412" y="2057"/>
                </a:lnTo>
                <a:lnTo>
                  <a:pt x="2380" y="3024"/>
                </a:lnTo>
                <a:lnTo>
                  <a:pt x="1936" y="1613"/>
                </a:lnTo>
                <a:lnTo>
                  <a:pt x="2783" y="847"/>
                </a:lnTo>
                <a:lnTo>
                  <a:pt x="1694" y="847"/>
                </a:lnTo>
                <a:lnTo>
                  <a:pt x="14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2"/>
          <p:cNvSpPr/>
          <p:nvPr/>
        </p:nvSpPr>
        <p:spPr>
          <a:xfrm rot="5400000">
            <a:off x="4628863" y="3879838"/>
            <a:ext cx="49400" cy="54475"/>
          </a:xfrm>
          <a:custGeom>
            <a:avLst/>
            <a:gdLst/>
            <a:ahLst/>
            <a:cxnLst/>
            <a:rect l="l" t="t" r="r" b="b"/>
            <a:pathLst>
              <a:path w="1976" h="2179" extrusionOk="0">
                <a:moveTo>
                  <a:pt x="1008" y="1"/>
                </a:moveTo>
                <a:lnTo>
                  <a:pt x="807" y="646"/>
                </a:lnTo>
                <a:lnTo>
                  <a:pt x="0" y="646"/>
                </a:lnTo>
                <a:lnTo>
                  <a:pt x="645" y="1170"/>
                </a:lnTo>
                <a:lnTo>
                  <a:pt x="323" y="2178"/>
                </a:lnTo>
                <a:lnTo>
                  <a:pt x="1008" y="1493"/>
                </a:lnTo>
                <a:lnTo>
                  <a:pt x="1694" y="2178"/>
                </a:lnTo>
                <a:lnTo>
                  <a:pt x="1371" y="1170"/>
                </a:lnTo>
                <a:lnTo>
                  <a:pt x="1976" y="646"/>
                </a:lnTo>
                <a:lnTo>
                  <a:pt x="1210" y="646"/>
                </a:lnTo>
                <a:lnTo>
                  <a:pt x="100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2"/>
          <p:cNvSpPr/>
          <p:nvPr/>
        </p:nvSpPr>
        <p:spPr>
          <a:xfrm rot="5400000">
            <a:off x="5646213" y="4673713"/>
            <a:ext cx="50425" cy="54450"/>
          </a:xfrm>
          <a:custGeom>
            <a:avLst/>
            <a:gdLst/>
            <a:ahLst/>
            <a:cxnLst/>
            <a:rect l="l" t="t" r="r" b="b"/>
            <a:pathLst>
              <a:path w="2017" h="2178" extrusionOk="0">
                <a:moveTo>
                  <a:pt x="1009" y="0"/>
                </a:moveTo>
                <a:lnTo>
                  <a:pt x="807" y="645"/>
                </a:lnTo>
                <a:lnTo>
                  <a:pt x="0" y="645"/>
                </a:lnTo>
                <a:lnTo>
                  <a:pt x="646" y="1210"/>
                </a:lnTo>
                <a:lnTo>
                  <a:pt x="323" y="2178"/>
                </a:lnTo>
                <a:lnTo>
                  <a:pt x="323" y="2178"/>
                </a:lnTo>
                <a:lnTo>
                  <a:pt x="1009" y="1492"/>
                </a:lnTo>
                <a:lnTo>
                  <a:pt x="1694" y="2178"/>
                </a:lnTo>
                <a:lnTo>
                  <a:pt x="1372" y="1170"/>
                </a:lnTo>
                <a:lnTo>
                  <a:pt x="2017" y="645"/>
                </a:lnTo>
                <a:lnTo>
                  <a:pt x="1210" y="645"/>
                </a:lnTo>
                <a:lnTo>
                  <a:pt x="1009" y="0"/>
                </a:lnTo>
                <a:close/>
                <a:moveTo>
                  <a:pt x="1694" y="2178"/>
                </a:moveTo>
                <a:lnTo>
                  <a:pt x="1694" y="2178"/>
                </a:lnTo>
                <a:lnTo>
                  <a:pt x="1694" y="21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2"/>
          <p:cNvSpPr txBox="1">
            <a:spLocks noGrp="1"/>
          </p:cNvSpPr>
          <p:nvPr>
            <p:ph type="title"/>
          </p:nvPr>
        </p:nvSpPr>
        <p:spPr>
          <a:xfrm>
            <a:off x="5231325" y="1788650"/>
            <a:ext cx="3098100" cy="7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5" name="Google Shape;345;p22"/>
          <p:cNvSpPr txBox="1">
            <a:spLocks noGrp="1"/>
          </p:cNvSpPr>
          <p:nvPr>
            <p:ph type="subTitle" idx="1"/>
          </p:nvPr>
        </p:nvSpPr>
        <p:spPr>
          <a:xfrm>
            <a:off x="4391300" y="2527250"/>
            <a:ext cx="3938100" cy="9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yenda 1">
  <p:cSld name="CAPTION_ONLY_1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/>
          <p:nvPr/>
        </p:nvSpPr>
        <p:spPr>
          <a:xfrm>
            <a:off x="581806" y="4028862"/>
            <a:ext cx="73082" cy="79436"/>
          </a:xfrm>
          <a:custGeom>
            <a:avLst/>
            <a:gdLst/>
            <a:ahLst/>
            <a:cxnLst/>
            <a:rect l="l" t="t" r="r" b="b"/>
            <a:pathLst>
              <a:path w="2783" h="3025" extrusionOk="0">
                <a:moveTo>
                  <a:pt x="1412" y="0"/>
                </a:moveTo>
                <a:lnTo>
                  <a:pt x="1129" y="847"/>
                </a:lnTo>
                <a:lnTo>
                  <a:pt x="0" y="847"/>
                </a:lnTo>
                <a:lnTo>
                  <a:pt x="887" y="1613"/>
                </a:lnTo>
                <a:lnTo>
                  <a:pt x="484" y="3024"/>
                </a:lnTo>
                <a:lnTo>
                  <a:pt x="1412" y="2057"/>
                </a:lnTo>
                <a:lnTo>
                  <a:pt x="2380" y="3024"/>
                </a:lnTo>
                <a:lnTo>
                  <a:pt x="1936" y="1613"/>
                </a:lnTo>
                <a:lnTo>
                  <a:pt x="2783" y="847"/>
                </a:lnTo>
                <a:lnTo>
                  <a:pt x="1694" y="847"/>
                </a:lnTo>
                <a:lnTo>
                  <a:pt x="14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3"/>
          <p:cNvSpPr/>
          <p:nvPr/>
        </p:nvSpPr>
        <p:spPr>
          <a:xfrm>
            <a:off x="962851" y="642156"/>
            <a:ext cx="52966" cy="57194"/>
          </a:xfrm>
          <a:custGeom>
            <a:avLst/>
            <a:gdLst/>
            <a:ahLst/>
            <a:cxnLst/>
            <a:rect l="l" t="t" r="r" b="b"/>
            <a:pathLst>
              <a:path w="2017" h="2178" extrusionOk="0">
                <a:moveTo>
                  <a:pt x="1049" y="0"/>
                </a:moveTo>
                <a:lnTo>
                  <a:pt x="847" y="646"/>
                </a:lnTo>
                <a:lnTo>
                  <a:pt x="0" y="646"/>
                </a:lnTo>
                <a:lnTo>
                  <a:pt x="645" y="1210"/>
                </a:lnTo>
                <a:lnTo>
                  <a:pt x="363" y="2178"/>
                </a:lnTo>
                <a:lnTo>
                  <a:pt x="363" y="2178"/>
                </a:lnTo>
                <a:lnTo>
                  <a:pt x="1049" y="1533"/>
                </a:lnTo>
                <a:lnTo>
                  <a:pt x="1734" y="2178"/>
                </a:lnTo>
                <a:lnTo>
                  <a:pt x="1412" y="1170"/>
                </a:lnTo>
                <a:lnTo>
                  <a:pt x="2017" y="646"/>
                </a:lnTo>
                <a:lnTo>
                  <a:pt x="1210" y="646"/>
                </a:lnTo>
                <a:lnTo>
                  <a:pt x="10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3"/>
          <p:cNvSpPr/>
          <p:nvPr/>
        </p:nvSpPr>
        <p:spPr>
          <a:xfrm>
            <a:off x="382592" y="980239"/>
            <a:ext cx="51916" cy="57221"/>
          </a:xfrm>
          <a:custGeom>
            <a:avLst/>
            <a:gdLst/>
            <a:ahLst/>
            <a:cxnLst/>
            <a:rect l="l" t="t" r="r" b="b"/>
            <a:pathLst>
              <a:path w="1977" h="2179" extrusionOk="0">
                <a:moveTo>
                  <a:pt x="1009" y="1"/>
                </a:moveTo>
                <a:lnTo>
                  <a:pt x="807" y="606"/>
                </a:lnTo>
                <a:lnTo>
                  <a:pt x="1" y="606"/>
                </a:lnTo>
                <a:lnTo>
                  <a:pt x="646" y="1170"/>
                </a:lnTo>
                <a:lnTo>
                  <a:pt x="324" y="2179"/>
                </a:lnTo>
                <a:lnTo>
                  <a:pt x="1009" y="1493"/>
                </a:lnTo>
                <a:lnTo>
                  <a:pt x="1695" y="2179"/>
                </a:lnTo>
                <a:lnTo>
                  <a:pt x="1372" y="1170"/>
                </a:lnTo>
                <a:lnTo>
                  <a:pt x="1977" y="606"/>
                </a:lnTo>
                <a:lnTo>
                  <a:pt x="1211" y="606"/>
                </a:lnTo>
                <a:lnTo>
                  <a:pt x="10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3"/>
          <p:cNvSpPr/>
          <p:nvPr/>
        </p:nvSpPr>
        <p:spPr>
          <a:xfrm>
            <a:off x="4198021" y="923017"/>
            <a:ext cx="52966" cy="57221"/>
          </a:xfrm>
          <a:custGeom>
            <a:avLst/>
            <a:gdLst/>
            <a:ahLst/>
            <a:cxnLst/>
            <a:rect l="l" t="t" r="r" b="b"/>
            <a:pathLst>
              <a:path w="2017" h="2179" extrusionOk="0">
                <a:moveTo>
                  <a:pt x="1009" y="1"/>
                </a:moveTo>
                <a:lnTo>
                  <a:pt x="807" y="606"/>
                </a:lnTo>
                <a:lnTo>
                  <a:pt x="1" y="606"/>
                </a:lnTo>
                <a:lnTo>
                  <a:pt x="646" y="1170"/>
                </a:lnTo>
                <a:lnTo>
                  <a:pt x="364" y="2179"/>
                </a:lnTo>
                <a:lnTo>
                  <a:pt x="1009" y="1493"/>
                </a:lnTo>
                <a:lnTo>
                  <a:pt x="1694" y="2179"/>
                </a:lnTo>
                <a:lnTo>
                  <a:pt x="1372" y="1170"/>
                </a:lnTo>
                <a:lnTo>
                  <a:pt x="2017" y="606"/>
                </a:lnTo>
                <a:lnTo>
                  <a:pt x="1210" y="606"/>
                </a:lnTo>
                <a:lnTo>
                  <a:pt x="10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3"/>
          <p:cNvSpPr/>
          <p:nvPr/>
        </p:nvSpPr>
        <p:spPr>
          <a:xfrm>
            <a:off x="5271098" y="428625"/>
            <a:ext cx="52966" cy="57221"/>
          </a:xfrm>
          <a:custGeom>
            <a:avLst/>
            <a:gdLst/>
            <a:ahLst/>
            <a:cxnLst/>
            <a:rect l="l" t="t" r="r" b="b"/>
            <a:pathLst>
              <a:path w="2017" h="2179" extrusionOk="0">
                <a:moveTo>
                  <a:pt x="1008" y="1"/>
                </a:moveTo>
                <a:lnTo>
                  <a:pt x="807" y="606"/>
                </a:lnTo>
                <a:lnTo>
                  <a:pt x="0" y="606"/>
                </a:lnTo>
                <a:lnTo>
                  <a:pt x="645" y="1170"/>
                </a:lnTo>
                <a:lnTo>
                  <a:pt x="323" y="2178"/>
                </a:lnTo>
                <a:lnTo>
                  <a:pt x="1008" y="1493"/>
                </a:lnTo>
                <a:lnTo>
                  <a:pt x="1694" y="2178"/>
                </a:lnTo>
                <a:lnTo>
                  <a:pt x="1694" y="2178"/>
                </a:lnTo>
                <a:lnTo>
                  <a:pt x="1371" y="1170"/>
                </a:lnTo>
                <a:lnTo>
                  <a:pt x="2016" y="606"/>
                </a:lnTo>
                <a:lnTo>
                  <a:pt x="1210" y="606"/>
                </a:lnTo>
                <a:lnTo>
                  <a:pt x="100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3"/>
          <p:cNvSpPr/>
          <p:nvPr/>
        </p:nvSpPr>
        <p:spPr>
          <a:xfrm>
            <a:off x="8543451" y="1037459"/>
            <a:ext cx="52966" cy="57194"/>
          </a:xfrm>
          <a:custGeom>
            <a:avLst/>
            <a:gdLst/>
            <a:ahLst/>
            <a:cxnLst/>
            <a:rect l="l" t="t" r="r" b="b"/>
            <a:pathLst>
              <a:path w="2017" h="2178" extrusionOk="0">
                <a:moveTo>
                  <a:pt x="1008" y="0"/>
                </a:moveTo>
                <a:lnTo>
                  <a:pt x="847" y="645"/>
                </a:lnTo>
                <a:lnTo>
                  <a:pt x="0" y="645"/>
                </a:lnTo>
                <a:lnTo>
                  <a:pt x="645" y="1170"/>
                </a:lnTo>
                <a:lnTo>
                  <a:pt x="363" y="2178"/>
                </a:lnTo>
                <a:lnTo>
                  <a:pt x="1008" y="1492"/>
                </a:lnTo>
                <a:lnTo>
                  <a:pt x="1734" y="2178"/>
                </a:lnTo>
                <a:lnTo>
                  <a:pt x="1412" y="1170"/>
                </a:lnTo>
                <a:lnTo>
                  <a:pt x="2016" y="645"/>
                </a:lnTo>
                <a:lnTo>
                  <a:pt x="1210" y="645"/>
                </a:lnTo>
                <a:lnTo>
                  <a:pt x="10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3"/>
          <p:cNvSpPr/>
          <p:nvPr/>
        </p:nvSpPr>
        <p:spPr>
          <a:xfrm>
            <a:off x="4970606" y="4869617"/>
            <a:ext cx="52966" cy="57194"/>
          </a:xfrm>
          <a:custGeom>
            <a:avLst/>
            <a:gdLst/>
            <a:ahLst/>
            <a:cxnLst/>
            <a:rect l="l" t="t" r="r" b="b"/>
            <a:pathLst>
              <a:path w="2017" h="2178" extrusionOk="0">
                <a:moveTo>
                  <a:pt x="1009" y="0"/>
                </a:moveTo>
                <a:lnTo>
                  <a:pt x="807" y="645"/>
                </a:lnTo>
                <a:lnTo>
                  <a:pt x="0" y="645"/>
                </a:lnTo>
                <a:lnTo>
                  <a:pt x="646" y="1210"/>
                </a:lnTo>
                <a:lnTo>
                  <a:pt x="323" y="2178"/>
                </a:lnTo>
                <a:lnTo>
                  <a:pt x="323" y="2178"/>
                </a:lnTo>
                <a:lnTo>
                  <a:pt x="1009" y="1492"/>
                </a:lnTo>
                <a:lnTo>
                  <a:pt x="1694" y="2178"/>
                </a:lnTo>
                <a:lnTo>
                  <a:pt x="1372" y="1170"/>
                </a:lnTo>
                <a:lnTo>
                  <a:pt x="2017" y="645"/>
                </a:lnTo>
                <a:lnTo>
                  <a:pt x="1210" y="645"/>
                </a:lnTo>
                <a:lnTo>
                  <a:pt x="1009" y="0"/>
                </a:lnTo>
                <a:close/>
                <a:moveTo>
                  <a:pt x="1694" y="2178"/>
                </a:moveTo>
                <a:lnTo>
                  <a:pt x="1694" y="2178"/>
                </a:lnTo>
                <a:lnTo>
                  <a:pt x="1694" y="21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3"/>
          <p:cNvSpPr/>
          <p:nvPr/>
        </p:nvSpPr>
        <p:spPr>
          <a:xfrm>
            <a:off x="8217609" y="1899019"/>
            <a:ext cx="187444" cy="113417"/>
          </a:xfrm>
          <a:custGeom>
            <a:avLst/>
            <a:gdLst/>
            <a:ahLst/>
            <a:cxnLst/>
            <a:rect l="l" t="t" r="r" b="b"/>
            <a:pathLst>
              <a:path w="7138" h="4319" extrusionOk="0">
                <a:moveTo>
                  <a:pt x="6890" y="0"/>
                </a:moveTo>
                <a:cubicBezTo>
                  <a:pt x="6849" y="0"/>
                  <a:pt x="6808" y="10"/>
                  <a:pt x="6775" y="27"/>
                </a:cubicBezTo>
                <a:lnTo>
                  <a:pt x="4638" y="712"/>
                </a:lnTo>
                <a:cubicBezTo>
                  <a:pt x="4498" y="690"/>
                  <a:pt x="4359" y="679"/>
                  <a:pt x="4220" y="679"/>
                </a:cubicBezTo>
                <a:cubicBezTo>
                  <a:pt x="3119" y="679"/>
                  <a:pt x="2093" y="1372"/>
                  <a:pt x="1734" y="2446"/>
                </a:cubicBezTo>
                <a:lnTo>
                  <a:pt x="81" y="3938"/>
                </a:lnTo>
                <a:cubicBezTo>
                  <a:pt x="0" y="4019"/>
                  <a:pt x="0" y="4180"/>
                  <a:pt x="81" y="4261"/>
                </a:cubicBezTo>
                <a:cubicBezTo>
                  <a:pt x="109" y="4290"/>
                  <a:pt x="158" y="4318"/>
                  <a:pt x="213" y="4318"/>
                </a:cubicBezTo>
                <a:cubicBezTo>
                  <a:pt x="235" y="4318"/>
                  <a:pt x="259" y="4313"/>
                  <a:pt x="283" y="4301"/>
                </a:cubicBezTo>
                <a:lnTo>
                  <a:pt x="2420" y="3656"/>
                </a:lnTo>
                <a:cubicBezTo>
                  <a:pt x="2612" y="3697"/>
                  <a:pt x="2804" y="3717"/>
                  <a:pt x="2992" y="3717"/>
                </a:cubicBezTo>
                <a:cubicBezTo>
                  <a:pt x="4105" y="3717"/>
                  <a:pt x="5099" y="3026"/>
                  <a:pt x="5444" y="1922"/>
                </a:cubicBezTo>
                <a:lnTo>
                  <a:pt x="7057" y="390"/>
                </a:lnTo>
                <a:cubicBezTo>
                  <a:pt x="7138" y="309"/>
                  <a:pt x="7138" y="148"/>
                  <a:pt x="7057" y="67"/>
                </a:cubicBezTo>
                <a:cubicBezTo>
                  <a:pt x="7010" y="20"/>
                  <a:pt x="6949" y="0"/>
                  <a:pt x="68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3"/>
          <p:cNvSpPr/>
          <p:nvPr/>
        </p:nvSpPr>
        <p:spPr>
          <a:xfrm rot="-5400000" flipH="1">
            <a:off x="8311093" y="3571451"/>
            <a:ext cx="170532" cy="185343"/>
          </a:xfrm>
          <a:custGeom>
            <a:avLst/>
            <a:gdLst/>
            <a:ahLst/>
            <a:cxnLst/>
            <a:rect l="l" t="t" r="r" b="b"/>
            <a:pathLst>
              <a:path w="6494" h="7058" extrusionOk="0">
                <a:moveTo>
                  <a:pt x="3267" y="0"/>
                </a:moveTo>
                <a:lnTo>
                  <a:pt x="2662" y="2057"/>
                </a:lnTo>
                <a:lnTo>
                  <a:pt x="1" y="2057"/>
                </a:lnTo>
                <a:lnTo>
                  <a:pt x="2098" y="3831"/>
                </a:lnTo>
                <a:lnTo>
                  <a:pt x="1090" y="7057"/>
                </a:lnTo>
                <a:lnTo>
                  <a:pt x="3267" y="4880"/>
                </a:lnTo>
                <a:lnTo>
                  <a:pt x="5525" y="7057"/>
                </a:lnTo>
                <a:lnTo>
                  <a:pt x="4477" y="3791"/>
                </a:lnTo>
                <a:lnTo>
                  <a:pt x="6493" y="2057"/>
                </a:lnTo>
                <a:lnTo>
                  <a:pt x="3912" y="2057"/>
                </a:lnTo>
                <a:lnTo>
                  <a:pt x="32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3"/>
          <p:cNvSpPr/>
          <p:nvPr/>
        </p:nvSpPr>
        <p:spPr>
          <a:xfrm rot="-5400000" flipH="1">
            <a:off x="1130046" y="4866442"/>
            <a:ext cx="73082" cy="79436"/>
          </a:xfrm>
          <a:custGeom>
            <a:avLst/>
            <a:gdLst/>
            <a:ahLst/>
            <a:cxnLst/>
            <a:rect l="l" t="t" r="r" b="b"/>
            <a:pathLst>
              <a:path w="2783" h="3025" extrusionOk="0">
                <a:moveTo>
                  <a:pt x="1412" y="0"/>
                </a:moveTo>
                <a:lnTo>
                  <a:pt x="1129" y="847"/>
                </a:lnTo>
                <a:lnTo>
                  <a:pt x="0" y="847"/>
                </a:lnTo>
                <a:lnTo>
                  <a:pt x="887" y="1613"/>
                </a:lnTo>
                <a:lnTo>
                  <a:pt x="484" y="3024"/>
                </a:lnTo>
                <a:lnTo>
                  <a:pt x="1412" y="2057"/>
                </a:lnTo>
                <a:lnTo>
                  <a:pt x="2380" y="3024"/>
                </a:lnTo>
                <a:lnTo>
                  <a:pt x="1936" y="1613"/>
                </a:lnTo>
                <a:lnTo>
                  <a:pt x="2783" y="847"/>
                </a:lnTo>
                <a:lnTo>
                  <a:pt x="1694" y="847"/>
                </a:lnTo>
                <a:lnTo>
                  <a:pt x="14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3"/>
          <p:cNvSpPr/>
          <p:nvPr/>
        </p:nvSpPr>
        <p:spPr>
          <a:xfrm rot="-5400000" flipH="1">
            <a:off x="3916335" y="4498592"/>
            <a:ext cx="51890" cy="57221"/>
          </a:xfrm>
          <a:custGeom>
            <a:avLst/>
            <a:gdLst/>
            <a:ahLst/>
            <a:cxnLst/>
            <a:rect l="l" t="t" r="r" b="b"/>
            <a:pathLst>
              <a:path w="1976" h="2179" extrusionOk="0">
                <a:moveTo>
                  <a:pt x="1008" y="1"/>
                </a:moveTo>
                <a:lnTo>
                  <a:pt x="807" y="646"/>
                </a:lnTo>
                <a:lnTo>
                  <a:pt x="0" y="646"/>
                </a:lnTo>
                <a:lnTo>
                  <a:pt x="645" y="1170"/>
                </a:lnTo>
                <a:lnTo>
                  <a:pt x="323" y="2178"/>
                </a:lnTo>
                <a:lnTo>
                  <a:pt x="1008" y="1493"/>
                </a:lnTo>
                <a:lnTo>
                  <a:pt x="1694" y="2178"/>
                </a:lnTo>
                <a:lnTo>
                  <a:pt x="1371" y="1170"/>
                </a:lnTo>
                <a:lnTo>
                  <a:pt x="1976" y="646"/>
                </a:lnTo>
                <a:lnTo>
                  <a:pt x="1210" y="646"/>
                </a:lnTo>
                <a:lnTo>
                  <a:pt x="100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3"/>
          <p:cNvSpPr/>
          <p:nvPr/>
        </p:nvSpPr>
        <p:spPr>
          <a:xfrm rot="-5400000" flipH="1">
            <a:off x="2931371" y="4887620"/>
            <a:ext cx="52966" cy="57194"/>
          </a:xfrm>
          <a:custGeom>
            <a:avLst/>
            <a:gdLst/>
            <a:ahLst/>
            <a:cxnLst/>
            <a:rect l="l" t="t" r="r" b="b"/>
            <a:pathLst>
              <a:path w="2017" h="2178" extrusionOk="0">
                <a:moveTo>
                  <a:pt x="1009" y="0"/>
                </a:moveTo>
                <a:lnTo>
                  <a:pt x="807" y="645"/>
                </a:lnTo>
                <a:lnTo>
                  <a:pt x="0" y="645"/>
                </a:lnTo>
                <a:lnTo>
                  <a:pt x="646" y="1210"/>
                </a:lnTo>
                <a:lnTo>
                  <a:pt x="323" y="2178"/>
                </a:lnTo>
                <a:lnTo>
                  <a:pt x="323" y="2178"/>
                </a:lnTo>
                <a:lnTo>
                  <a:pt x="1009" y="1492"/>
                </a:lnTo>
                <a:lnTo>
                  <a:pt x="1694" y="2178"/>
                </a:lnTo>
                <a:lnTo>
                  <a:pt x="1372" y="1170"/>
                </a:lnTo>
                <a:lnTo>
                  <a:pt x="2017" y="645"/>
                </a:lnTo>
                <a:lnTo>
                  <a:pt x="1210" y="645"/>
                </a:lnTo>
                <a:lnTo>
                  <a:pt x="1009" y="0"/>
                </a:lnTo>
                <a:close/>
                <a:moveTo>
                  <a:pt x="1694" y="2178"/>
                </a:moveTo>
                <a:lnTo>
                  <a:pt x="1694" y="2178"/>
                </a:lnTo>
                <a:lnTo>
                  <a:pt x="1694" y="21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3"/>
          <p:cNvSpPr txBox="1">
            <a:spLocks noGrp="1"/>
          </p:cNvSpPr>
          <p:nvPr>
            <p:ph type="title"/>
          </p:nvPr>
        </p:nvSpPr>
        <p:spPr>
          <a:xfrm>
            <a:off x="713225" y="377725"/>
            <a:ext cx="7743600" cy="5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02">
  <p:cSld name="CUSTOM_3_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7"/>
          <p:cNvSpPr/>
          <p:nvPr/>
        </p:nvSpPr>
        <p:spPr>
          <a:xfrm>
            <a:off x="8652163" y="3910387"/>
            <a:ext cx="175273" cy="190495"/>
          </a:xfrm>
          <a:custGeom>
            <a:avLst/>
            <a:gdLst/>
            <a:ahLst/>
            <a:cxnLst/>
            <a:rect l="l" t="t" r="r" b="b"/>
            <a:pathLst>
              <a:path w="6494" h="7058" extrusionOk="0">
                <a:moveTo>
                  <a:pt x="3267" y="0"/>
                </a:moveTo>
                <a:lnTo>
                  <a:pt x="2662" y="2057"/>
                </a:lnTo>
                <a:lnTo>
                  <a:pt x="1" y="2057"/>
                </a:lnTo>
                <a:lnTo>
                  <a:pt x="2098" y="3831"/>
                </a:lnTo>
                <a:lnTo>
                  <a:pt x="1090" y="7057"/>
                </a:lnTo>
                <a:lnTo>
                  <a:pt x="3267" y="4880"/>
                </a:lnTo>
                <a:lnTo>
                  <a:pt x="5525" y="7057"/>
                </a:lnTo>
                <a:lnTo>
                  <a:pt x="4477" y="3791"/>
                </a:lnTo>
                <a:lnTo>
                  <a:pt x="6493" y="2057"/>
                </a:lnTo>
                <a:lnTo>
                  <a:pt x="3912" y="2057"/>
                </a:lnTo>
                <a:lnTo>
                  <a:pt x="32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8702239" y="993751"/>
            <a:ext cx="75113" cy="81645"/>
          </a:xfrm>
          <a:custGeom>
            <a:avLst/>
            <a:gdLst/>
            <a:ahLst/>
            <a:cxnLst/>
            <a:rect l="l" t="t" r="r" b="b"/>
            <a:pathLst>
              <a:path w="2783" h="3025" extrusionOk="0">
                <a:moveTo>
                  <a:pt x="1412" y="0"/>
                </a:moveTo>
                <a:lnTo>
                  <a:pt x="1129" y="847"/>
                </a:lnTo>
                <a:lnTo>
                  <a:pt x="0" y="847"/>
                </a:lnTo>
                <a:lnTo>
                  <a:pt x="887" y="1613"/>
                </a:lnTo>
                <a:lnTo>
                  <a:pt x="484" y="3024"/>
                </a:lnTo>
                <a:lnTo>
                  <a:pt x="1412" y="2057"/>
                </a:lnTo>
                <a:lnTo>
                  <a:pt x="2380" y="3024"/>
                </a:lnTo>
                <a:lnTo>
                  <a:pt x="1936" y="1613"/>
                </a:lnTo>
                <a:lnTo>
                  <a:pt x="2783" y="847"/>
                </a:lnTo>
                <a:lnTo>
                  <a:pt x="1694" y="847"/>
                </a:lnTo>
                <a:lnTo>
                  <a:pt x="14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7"/>
          <p:cNvSpPr/>
          <p:nvPr/>
        </p:nvSpPr>
        <p:spPr>
          <a:xfrm>
            <a:off x="7518835" y="4566829"/>
            <a:ext cx="53332" cy="58811"/>
          </a:xfrm>
          <a:custGeom>
            <a:avLst/>
            <a:gdLst/>
            <a:ahLst/>
            <a:cxnLst/>
            <a:rect l="l" t="t" r="r" b="b"/>
            <a:pathLst>
              <a:path w="1976" h="2179" extrusionOk="0">
                <a:moveTo>
                  <a:pt x="1008" y="1"/>
                </a:moveTo>
                <a:lnTo>
                  <a:pt x="807" y="646"/>
                </a:lnTo>
                <a:lnTo>
                  <a:pt x="0" y="646"/>
                </a:lnTo>
                <a:lnTo>
                  <a:pt x="645" y="1170"/>
                </a:lnTo>
                <a:lnTo>
                  <a:pt x="323" y="2178"/>
                </a:lnTo>
                <a:lnTo>
                  <a:pt x="1008" y="1493"/>
                </a:lnTo>
                <a:lnTo>
                  <a:pt x="1694" y="2178"/>
                </a:lnTo>
                <a:lnTo>
                  <a:pt x="1371" y="1170"/>
                </a:lnTo>
                <a:lnTo>
                  <a:pt x="1976" y="646"/>
                </a:lnTo>
                <a:lnTo>
                  <a:pt x="1210" y="646"/>
                </a:lnTo>
                <a:lnTo>
                  <a:pt x="100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7"/>
          <p:cNvSpPr/>
          <p:nvPr/>
        </p:nvSpPr>
        <p:spPr>
          <a:xfrm>
            <a:off x="8328926" y="1034019"/>
            <a:ext cx="54439" cy="58784"/>
          </a:xfrm>
          <a:custGeom>
            <a:avLst/>
            <a:gdLst/>
            <a:ahLst/>
            <a:cxnLst/>
            <a:rect l="l" t="t" r="r" b="b"/>
            <a:pathLst>
              <a:path w="2017" h="2178" extrusionOk="0">
                <a:moveTo>
                  <a:pt x="1009" y="0"/>
                </a:moveTo>
                <a:lnTo>
                  <a:pt x="807" y="645"/>
                </a:lnTo>
                <a:lnTo>
                  <a:pt x="0" y="645"/>
                </a:lnTo>
                <a:lnTo>
                  <a:pt x="646" y="1210"/>
                </a:lnTo>
                <a:lnTo>
                  <a:pt x="323" y="2178"/>
                </a:lnTo>
                <a:lnTo>
                  <a:pt x="323" y="2178"/>
                </a:lnTo>
                <a:lnTo>
                  <a:pt x="1009" y="1492"/>
                </a:lnTo>
                <a:lnTo>
                  <a:pt x="1694" y="2178"/>
                </a:lnTo>
                <a:lnTo>
                  <a:pt x="1372" y="1170"/>
                </a:lnTo>
                <a:lnTo>
                  <a:pt x="2017" y="645"/>
                </a:lnTo>
                <a:lnTo>
                  <a:pt x="1210" y="645"/>
                </a:lnTo>
                <a:lnTo>
                  <a:pt x="1009" y="0"/>
                </a:lnTo>
                <a:close/>
                <a:moveTo>
                  <a:pt x="1694" y="2178"/>
                </a:moveTo>
                <a:lnTo>
                  <a:pt x="1694" y="2178"/>
                </a:lnTo>
                <a:lnTo>
                  <a:pt x="1694" y="21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7"/>
          <p:cNvSpPr/>
          <p:nvPr/>
        </p:nvSpPr>
        <p:spPr>
          <a:xfrm>
            <a:off x="394194" y="3513360"/>
            <a:ext cx="53332" cy="58811"/>
          </a:xfrm>
          <a:custGeom>
            <a:avLst/>
            <a:gdLst/>
            <a:ahLst/>
            <a:cxnLst/>
            <a:rect l="l" t="t" r="r" b="b"/>
            <a:pathLst>
              <a:path w="1976" h="2179" extrusionOk="0">
                <a:moveTo>
                  <a:pt x="1008" y="1"/>
                </a:moveTo>
                <a:lnTo>
                  <a:pt x="807" y="646"/>
                </a:lnTo>
                <a:lnTo>
                  <a:pt x="0" y="646"/>
                </a:lnTo>
                <a:lnTo>
                  <a:pt x="645" y="1170"/>
                </a:lnTo>
                <a:lnTo>
                  <a:pt x="323" y="2178"/>
                </a:lnTo>
                <a:lnTo>
                  <a:pt x="1008" y="1493"/>
                </a:lnTo>
                <a:lnTo>
                  <a:pt x="1694" y="2178"/>
                </a:lnTo>
                <a:lnTo>
                  <a:pt x="1371" y="1170"/>
                </a:lnTo>
                <a:lnTo>
                  <a:pt x="1976" y="646"/>
                </a:lnTo>
                <a:lnTo>
                  <a:pt x="1210" y="646"/>
                </a:lnTo>
                <a:lnTo>
                  <a:pt x="100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7"/>
          <p:cNvSpPr/>
          <p:nvPr/>
        </p:nvSpPr>
        <p:spPr>
          <a:xfrm>
            <a:off x="3926381" y="4419639"/>
            <a:ext cx="75113" cy="81645"/>
          </a:xfrm>
          <a:custGeom>
            <a:avLst/>
            <a:gdLst/>
            <a:ahLst/>
            <a:cxnLst/>
            <a:rect l="l" t="t" r="r" b="b"/>
            <a:pathLst>
              <a:path w="2783" h="3025" extrusionOk="0">
                <a:moveTo>
                  <a:pt x="1412" y="0"/>
                </a:moveTo>
                <a:lnTo>
                  <a:pt x="1129" y="847"/>
                </a:lnTo>
                <a:lnTo>
                  <a:pt x="0" y="847"/>
                </a:lnTo>
                <a:lnTo>
                  <a:pt x="887" y="1613"/>
                </a:lnTo>
                <a:lnTo>
                  <a:pt x="484" y="3024"/>
                </a:lnTo>
                <a:lnTo>
                  <a:pt x="1412" y="2057"/>
                </a:lnTo>
                <a:lnTo>
                  <a:pt x="2380" y="3024"/>
                </a:lnTo>
                <a:lnTo>
                  <a:pt x="1936" y="1613"/>
                </a:lnTo>
                <a:lnTo>
                  <a:pt x="2783" y="847"/>
                </a:lnTo>
                <a:lnTo>
                  <a:pt x="1694" y="847"/>
                </a:lnTo>
                <a:lnTo>
                  <a:pt x="14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7"/>
          <p:cNvSpPr/>
          <p:nvPr/>
        </p:nvSpPr>
        <p:spPr>
          <a:xfrm>
            <a:off x="272250" y="1376900"/>
            <a:ext cx="175273" cy="190495"/>
          </a:xfrm>
          <a:custGeom>
            <a:avLst/>
            <a:gdLst/>
            <a:ahLst/>
            <a:cxnLst/>
            <a:rect l="l" t="t" r="r" b="b"/>
            <a:pathLst>
              <a:path w="6494" h="7058" extrusionOk="0">
                <a:moveTo>
                  <a:pt x="3267" y="0"/>
                </a:moveTo>
                <a:lnTo>
                  <a:pt x="2662" y="2057"/>
                </a:lnTo>
                <a:lnTo>
                  <a:pt x="1" y="2057"/>
                </a:lnTo>
                <a:lnTo>
                  <a:pt x="2098" y="3831"/>
                </a:lnTo>
                <a:lnTo>
                  <a:pt x="1090" y="7057"/>
                </a:lnTo>
                <a:lnTo>
                  <a:pt x="3267" y="4880"/>
                </a:lnTo>
                <a:lnTo>
                  <a:pt x="5525" y="7057"/>
                </a:lnTo>
                <a:lnTo>
                  <a:pt x="4477" y="3791"/>
                </a:lnTo>
                <a:lnTo>
                  <a:pt x="6493" y="2057"/>
                </a:lnTo>
                <a:lnTo>
                  <a:pt x="3912" y="2057"/>
                </a:lnTo>
                <a:lnTo>
                  <a:pt x="32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7"/>
          <p:cNvSpPr/>
          <p:nvPr/>
        </p:nvSpPr>
        <p:spPr>
          <a:xfrm>
            <a:off x="5987435" y="4708036"/>
            <a:ext cx="175273" cy="190495"/>
          </a:xfrm>
          <a:custGeom>
            <a:avLst/>
            <a:gdLst/>
            <a:ahLst/>
            <a:cxnLst/>
            <a:rect l="l" t="t" r="r" b="b"/>
            <a:pathLst>
              <a:path w="6494" h="7058" extrusionOk="0">
                <a:moveTo>
                  <a:pt x="3267" y="0"/>
                </a:moveTo>
                <a:lnTo>
                  <a:pt x="2662" y="2057"/>
                </a:lnTo>
                <a:lnTo>
                  <a:pt x="1" y="2057"/>
                </a:lnTo>
                <a:lnTo>
                  <a:pt x="2098" y="3831"/>
                </a:lnTo>
                <a:lnTo>
                  <a:pt x="1090" y="7057"/>
                </a:lnTo>
                <a:lnTo>
                  <a:pt x="3267" y="4880"/>
                </a:lnTo>
                <a:lnTo>
                  <a:pt x="5525" y="7057"/>
                </a:lnTo>
                <a:lnTo>
                  <a:pt x="4477" y="3791"/>
                </a:lnTo>
                <a:lnTo>
                  <a:pt x="6493" y="2057"/>
                </a:lnTo>
                <a:lnTo>
                  <a:pt x="3912" y="2057"/>
                </a:lnTo>
                <a:lnTo>
                  <a:pt x="32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7"/>
          <p:cNvSpPr/>
          <p:nvPr/>
        </p:nvSpPr>
        <p:spPr>
          <a:xfrm>
            <a:off x="952586" y="4485169"/>
            <a:ext cx="75113" cy="81645"/>
          </a:xfrm>
          <a:custGeom>
            <a:avLst/>
            <a:gdLst/>
            <a:ahLst/>
            <a:cxnLst/>
            <a:rect l="l" t="t" r="r" b="b"/>
            <a:pathLst>
              <a:path w="2783" h="3025" extrusionOk="0">
                <a:moveTo>
                  <a:pt x="1412" y="0"/>
                </a:moveTo>
                <a:lnTo>
                  <a:pt x="1129" y="847"/>
                </a:lnTo>
                <a:lnTo>
                  <a:pt x="0" y="847"/>
                </a:lnTo>
                <a:lnTo>
                  <a:pt x="887" y="1613"/>
                </a:lnTo>
                <a:lnTo>
                  <a:pt x="484" y="3024"/>
                </a:lnTo>
                <a:lnTo>
                  <a:pt x="1412" y="2057"/>
                </a:lnTo>
                <a:lnTo>
                  <a:pt x="2380" y="3024"/>
                </a:lnTo>
                <a:lnTo>
                  <a:pt x="1936" y="1613"/>
                </a:lnTo>
                <a:lnTo>
                  <a:pt x="2783" y="847"/>
                </a:lnTo>
                <a:lnTo>
                  <a:pt x="1694" y="847"/>
                </a:lnTo>
                <a:lnTo>
                  <a:pt x="14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713850" y="1152475"/>
            <a:ext cx="771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Source Sans Pro"/>
              <a:buAutoNum type="arabicPeriod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1820450" y="3006200"/>
            <a:ext cx="2263500" cy="3852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1"/>
          </p:nvPr>
        </p:nvSpPr>
        <p:spPr>
          <a:xfrm>
            <a:off x="1820450" y="3391491"/>
            <a:ext cx="2263500" cy="6777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ignika"/>
              <a:buNone/>
              <a:defRPr sz="1600">
                <a:latin typeface="Signika"/>
                <a:ea typeface="Signika"/>
                <a:cs typeface="Signika"/>
                <a:sym typeface="Signik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ignika"/>
              <a:buNone/>
              <a:defRPr sz="1600">
                <a:latin typeface="Signika"/>
                <a:ea typeface="Signika"/>
                <a:cs typeface="Signika"/>
                <a:sym typeface="Signik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ignika"/>
              <a:buNone/>
              <a:defRPr sz="1600">
                <a:latin typeface="Signika"/>
                <a:ea typeface="Signika"/>
                <a:cs typeface="Signika"/>
                <a:sym typeface="Signik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ignika"/>
              <a:buNone/>
              <a:defRPr sz="1600">
                <a:latin typeface="Signika"/>
                <a:ea typeface="Signika"/>
                <a:cs typeface="Signika"/>
                <a:sym typeface="Signik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ignika"/>
              <a:buNone/>
              <a:defRPr sz="1600">
                <a:latin typeface="Signika"/>
                <a:ea typeface="Signika"/>
                <a:cs typeface="Signika"/>
                <a:sym typeface="Signik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ignika"/>
              <a:buNone/>
              <a:defRPr sz="1600">
                <a:latin typeface="Signika"/>
                <a:ea typeface="Signika"/>
                <a:cs typeface="Signika"/>
                <a:sym typeface="Signik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ignika"/>
              <a:buNone/>
              <a:defRPr sz="1600">
                <a:latin typeface="Signika"/>
                <a:ea typeface="Signika"/>
                <a:cs typeface="Signika"/>
                <a:sym typeface="Signik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ignika"/>
              <a:buNone/>
              <a:defRPr sz="1600"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 idx="2"/>
          </p:nvPr>
        </p:nvSpPr>
        <p:spPr>
          <a:xfrm>
            <a:off x="5060050" y="3006200"/>
            <a:ext cx="2263500" cy="3852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5060050" y="3391491"/>
            <a:ext cx="2263500" cy="6777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ignika"/>
              <a:buNone/>
              <a:defRPr sz="1600">
                <a:latin typeface="Signika"/>
                <a:ea typeface="Signika"/>
                <a:cs typeface="Signika"/>
                <a:sym typeface="Signik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ignika"/>
              <a:buNone/>
              <a:defRPr sz="1600">
                <a:latin typeface="Signika"/>
                <a:ea typeface="Signika"/>
                <a:cs typeface="Signika"/>
                <a:sym typeface="Signik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ignika"/>
              <a:buNone/>
              <a:defRPr sz="1600">
                <a:latin typeface="Signika"/>
                <a:ea typeface="Signika"/>
                <a:cs typeface="Signika"/>
                <a:sym typeface="Signik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ignika"/>
              <a:buNone/>
              <a:defRPr sz="1600">
                <a:latin typeface="Signika"/>
                <a:ea typeface="Signika"/>
                <a:cs typeface="Signika"/>
                <a:sym typeface="Signik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ignika"/>
              <a:buNone/>
              <a:defRPr sz="1600">
                <a:latin typeface="Signika"/>
                <a:ea typeface="Signika"/>
                <a:cs typeface="Signika"/>
                <a:sym typeface="Signik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ignika"/>
              <a:buNone/>
              <a:defRPr sz="1600">
                <a:latin typeface="Signika"/>
                <a:ea typeface="Signika"/>
                <a:cs typeface="Signika"/>
                <a:sym typeface="Signik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ignika"/>
              <a:buNone/>
              <a:defRPr sz="1600">
                <a:latin typeface="Signika"/>
                <a:ea typeface="Signika"/>
                <a:cs typeface="Signika"/>
                <a:sym typeface="Signik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ignika"/>
              <a:buNone/>
              <a:defRPr sz="1600"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title" idx="4"/>
          </p:nvPr>
        </p:nvSpPr>
        <p:spPr>
          <a:xfrm>
            <a:off x="713225" y="377725"/>
            <a:ext cx="7743600" cy="5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/>
          <p:nvPr/>
        </p:nvSpPr>
        <p:spPr>
          <a:xfrm flipH="1">
            <a:off x="468663" y="3076725"/>
            <a:ext cx="162350" cy="176450"/>
          </a:xfrm>
          <a:custGeom>
            <a:avLst/>
            <a:gdLst/>
            <a:ahLst/>
            <a:cxnLst/>
            <a:rect l="l" t="t" r="r" b="b"/>
            <a:pathLst>
              <a:path w="6494" h="7058" extrusionOk="0">
                <a:moveTo>
                  <a:pt x="3267" y="0"/>
                </a:moveTo>
                <a:lnTo>
                  <a:pt x="2662" y="2057"/>
                </a:lnTo>
                <a:lnTo>
                  <a:pt x="1" y="2057"/>
                </a:lnTo>
                <a:lnTo>
                  <a:pt x="2098" y="3831"/>
                </a:lnTo>
                <a:lnTo>
                  <a:pt x="1090" y="7057"/>
                </a:lnTo>
                <a:lnTo>
                  <a:pt x="3267" y="4880"/>
                </a:lnTo>
                <a:lnTo>
                  <a:pt x="5525" y="7057"/>
                </a:lnTo>
                <a:lnTo>
                  <a:pt x="4477" y="3791"/>
                </a:lnTo>
                <a:lnTo>
                  <a:pt x="6493" y="2057"/>
                </a:lnTo>
                <a:lnTo>
                  <a:pt x="3912" y="2057"/>
                </a:lnTo>
                <a:lnTo>
                  <a:pt x="32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 flipH="1">
            <a:off x="447525" y="1271125"/>
            <a:ext cx="69575" cy="75625"/>
          </a:xfrm>
          <a:custGeom>
            <a:avLst/>
            <a:gdLst/>
            <a:ahLst/>
            <a:cxnLst/>
            <a:rect l="l" t="t" r="r" b="b"/>
            <a:pathLst>
              <a:path w="2783" h="3025" extrusionOk="0">
                <a:moveTo>
                  <a:pt x="1412" y="0"/>
                </a:moveTo>
                <a:lnTo>
                  <a:pt x="1129" y="847"/>
                </a:lnTo>
                <a:lnTo>
                  <a:pt x="0" y="847"/>
                </a:lnTo>
                <a:lnTo>
                  <a:pt x="887" y="1613"/>
                </a:lnTo>
                <a:lnTo>
                  <a:pt x="484" y="3024"/>
                </a:lnTo>
                <a:lnTo>
                  <a:pt x="1412" y="2057"/>
                </a:lnTo>
                <a:lnTo>
                  <a:pt x="2380" y="3024"/>
                </a:lnTo>
                <a:lnTo>
                  <a:pt x="1936" y="1613"/>
                </a:lnTo>
                <a:lnTo>
                  <a:pt x="2783" y="847"/>
                </a:lnTo>
                <a:lnTo>
                  <a:pt x="1694" y="847"/>
                </a:lnTo>
                <a:lnTo>
                  <a:pt x="14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 flipH="1">
            <a:off x="1263025" y="2070200"/>
            <a:ext cx="49400" cy="54475"/>
          </a:xfrm>
          <a:custGeom>
            <a:avLst/>
            <a:gdLst/>
            <a:ahLst/>
            <a:cxnLst/>
            <a:rect l="l" t="t" r="r" b="b"/>
            <a:pathLst>
              <a:path w="1976" h="2179" extrusionOk="0">
                <a:moveTo>
                  <a:pt x="1008" y="1"/>
                </a:moveTo>
                <a:lnTo>
                  <a:pt x="807" y="646"/>
                </a:lnTo>
                <a:lnTo>
                  <a:pt x="0" y="646"/>
                </a:lnTo>
                <a:lnTo>
                  <a:pt x="645" y="1170"/>
                </a:lnTo>
                <a:lnTo>
                  <a:pt x="323" y="2178"/>
                </a:lnTo>
                <a:lnTo>
                  <a:pt x="1008" y="1493"/>
                </a:lnTo>
                <a:lnTo>
                  <a:pt x="1694" y="2178"/>
                </a:lnTo>
                <a:lnTo>
                  <a:pt x="1371" y="1170"/>
                </a:lnTo>
                <a:lnTo>
                  <a:pt x="1976" y="646"/>
                </a:lnTo>
                <a:lnTo>
                  <a:pt x="1210" y="646"/>
                </a:lnTo>
                <a:lnTo>
                  <a:pt x="100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 flipH="1">
            <a:off x="812475" y="1308425"/>
            <a:ext cx="50425" cy="54450"/>
          </a:xfrm>
          <a:custGeom>
            <a:avLst/>
            <a:gdLst/>
            <a:ahLst/>
            <a:cxnLst/>
            <a:rect l="l" t="t" r="r" b="b"/>
            <a:pathLst>
              <a:path w="2017" h="2178" extrusionOk="0">
                <a:moveTo>
                  <a:pt x="1009" y="0"/>
                </a:moveTo>
                <a:lnTo>
                  <a:pt x="807" y="645"/>
                </a:lnTo>
                <a:lnTo>
                  <a:pt x="0" y="645"/>
                </a:lnTo>
                <a:lnTo>
                  <a:pt x="646" y="1210"/>
                </a:lnTo>
                <a:lnTo>
                  <a:pt x="323" y="2178"/>
                </a:lnTo>
                <a:lnTo>
                  <a:pt x="323" y="2178"/>
                </a:lnTo>
                <a:lnTo>
                  <a:pt x="1009" y="1492"/>
                </a:lnTo>
                <a:lnTo>
                  <a:pt x="1694" y="2178"/>
                </a:lnTo>
                <a:lnTo>
                  <a:pt x="1372" y="1170"/>
                </a:lnTo>
                <a:lnTo>
                  <a:pt x="2017" y="645"/>
                </a:lnTo>
                <a:lnTo>
                  <a:pt x="1210" y="645"/>
                </a:lnTo>
                <a:lnTo>
                  <a:pt x="1009" y="0"/>
                </a:lnTo>
                <a:close/>
                <a:moveTo>
                  <a:pt x="1694" y="2178"/>
                </a:moveTo>
                <a:lnTo>
                  <a:pt x="1694" y="2178"/>
                </a:lnTo>
                <a:lnTo>
                  <a:pt x="1694" y="21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 flipH="1">
            <a:off x="7521350" y="2270750"/>
            <a:ext cx="49400" cy="54475"/>
          </a:xfrm>
          <a:custGeom>
            <a:avLst/>
            <a:gdLst/>
            <a:ahLst/>
            <a:cxnLst/>
            <a:rect l="l" t="t" r="r" b="b"/>
            <a:pathLst>
              <a:path w="1976" h="2179" extrusionOk="0">
                <a:moveTo>
                  <a:pt x="1008" y="1"/>
                </a:moveTo>
                <a:lnTo>
                  <a:pt x="807" y="646"/>
                </a:lnTo>
                <a:lnTo>
                  <a:pt x="0" y="646"/>
                </a:lnTo>
                <a:lnTo>
                  <a:pt x="645" y="1170"/>
                </a:lnTo>
                <a:lnTo>
                  <a:pt x="323" y="2178"/>
                </a:lnTo>
                <a:lnTo>
                  <a:pt x="1008" y="1493"/>
                </a:lnTo>
                <a:lnTo>
                  <a:pt x="1694" y="2178"/>
                </a:lnTo>
                <a:lnTo>
                  <a:pt x="1371" y="1170"/>
                </a:lnTo>
                <a:lnTo>
                  <a:pt x="1976" y="646"/>
                </a:lnTo>
                <a:lnTo>
                  <a:pt x="1210" y="646"/>
                </a:lnTo>
                <a:lnTo>
                  <a:pt x="100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 flipH="1">
            <a:off x="4871400" y="4444525"/>
            <a:ext cx="69575" cy="75625"/>
          </a:xfrm>
          <a:custGeom>
            <a:avLst/>
            <a:gdLst/>
            <a:ahLst/>
            <a:cxnLst/>
            <a:rect l="l" t="t" r="r" b="b"/>
            <a:pathLst>
              <a:path w="2783" h="3025" extrusionOk="0">
                <a:moveTo>
                  <a:pt x="1412" y="0"/>
                </a:moveTo>
                <a:lnTo>
                  <a:pt x="1129" y="847"/>
                </a:lnTo>
                <a:lnTo>
                  <a:pt x="0" y="847"/>
                </a:lnTo>
                <a:lnTo>
                  <a:pt x="887" y="1613"/>
                </a:lnTo>
                <a:lnTo>
                  <a:pt x="484" y="3024"/>
                </a:lnTo>
                <a:lnTo>
                  <a:pt x="1412" y="2057"/>
                </a:lnTo>
                <a:lnTo>
                  <a:pt x="2380" y="3024"/>
                </a:lnTo>
                <a:lnTo>
                  <a:pt x="1936" y="1613"/>
                </a:lnTo>
                <a:lnTo>
                  <a:pt x="2783" y="847"/>
                </a:lnTo>
                <a:lnTo>
                  <a:pt x="1694" y="847"/>
                </a:lnTo>
                <a:lnTo>
                  <a:pt x="14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5"/>
          <p:cNvSpPr/>
          <p:nvPr/>
        </p:nvSpPr>
        <p:spPr>
          <a:xfrm flipH="1">
            <a:off x="8001088" y="900025"/>
            <a:ext cx="162350" cy="176450"/>
          </a:xfrm>
          <a:custGeom>
            <a:avLst/>
            <a:gdLst/>
            <a:ahLst/>
            <a:cxnLst/>
            <a:rect l="l" t="t" r="r" b="b"/>
            <a:pathLst>
              <a:path w="6494" h="7058" extrusionOk="0">
                <a:moveTo>
                  <a:pt x="3267" y="0"/>
                </a:moveTo>
                <a:lnTo>
                  <a:pt x="2662" y="2057"/>
                </a:lnTo>
                <a:lnTo>
                  <a:pt x="1" y="2057"/>
                </a:lnTo>
                <a:lnTo>
                  <a:pt x="2098" y="3831"/>
                </a:lnTo>
                <a:lnTo>
                  <a:pt x="1090" y="7057"/>
                </a:lnTo>
                <a:lnTo>
                  <a:pt x="3267" y="4880"/>
                </a:lnTo>
                <a:lnTo>
                  <a:pt x="5525" y="7057"/>
                </a:lnTo>
                <a:lnTo>
                  <a:pt x="4477" y="3791"/>
                </a:lnTo>
                <a:lnTo>
                  <a:pt x="6493" y="2057"/>
                </a:lnTo>
                <a:lnTo>
                  <a:pt x="3912" y="2057"/>
                </a:lnTo>
                <a:lnTo>
                  <a:pt x="32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"/>
          <p:cNvSpPr/>
          <p:nvPr/>
        </p:nvSpPr>
        <p:spPr>
          <a:xfrm flipH="1">
            <a:off x="1966863" y="4580850"/>
            <a:ext cx="162350" cy="176450"/>
          </a:xfrm>
          <a:custGeom>
            <a:avLst/>
            <a:gdLst/>
            <a:ahLst/>
            <a:cxnLst/>
            <a:rect l="l" t="t" r="r" b="b"/>
            <a:pathLst>
              <a:path w="6494" h="7058" extrusionOk="0">
                <a:moveTo>
                  <a:pt x="3267" y="0"/>
                </a:moveTo>
                <a:lnTo>
                  <a:pt x="2662" y="2057"/>
                </a:lnTo>
                <a:lnTo>
                  <a:pt x="1" y="2057"/>
                </a:lnTo>
                <a:lnTo>
                  <a:pt x="2098" y="3831"/>
                </a:lnTo>
                <a:lnTo>
                  <a:pt x="1090" y="7057"/>
                </a:lnTo>
                <a:lnTo>
                  <a:pt x="3267" y="4880"/>
                </a:lnTo>
                <a:lnTo>
                  <a:pt x="5525" y="7057"/>
                </a:lnTo>
                <a:lnTo>
                  <a:pt x="4477" y="3791"/>
                </a:lnTo>
                <a:lnTo>
                  <a:pt x="6493" y="2057"/>
                </a:lnTo>
                <a:lnTo>
                  <a:pt x="3912" y="2057"/>
                </a:lnTo>
                <a:lnTo>
                  <a:pt x="32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/>
          <p:nvPr/>
        </p:nvSpPr>
        <p:spPr>
          <a:xfrm flipH="1">
            <a:off x="7626025" y="4505225"/>
            <a:ext cx="69575" cy="75625"/>
          </a:xfrm>
          <a:custGeom>
            <a:avLst/>
            <a:gdLst/>
            <a:ahLst/>
            <a:cxnLst/>
            <a:rect l="l" t="t" r="r" b="b"/>
            <a:pathLst>
              <a:path w="2783" h="3025" extrusionOk="0">
                <a:moveTo>
                  <a:pt x="1412" y="0"/>
                </a:moveTo>
                <a:lnTo>
                  <a:pt x="1129" y="847"/>
                </a:lnTo>
                <a:lnTo>
                  <a:pt x="0" y="847"/>
                </a:lnTo>
                <a:lnTo>
                  <a:pt x="887" y="1613"/>
                </a:lnTo>
                <a:lnTo>
                  <a:pt x="484" y="3024"/>
                </a:lnTo>
                <a:lnTo>
                  <a:pt x="1412" y="2057"/>
                </a:lnTo>
                <a:lnTo>
                  <a:pt x="2380" y="3024"/>
                </a:lnTo>
                <a:lnTo>
                  <a:pt x="1936" y="1613"/>
                </a:lnTo>
                <a:lnTo>
                  <a:pt x="2783" y="847"/>
                </a:lnTo>
                <a:lnTo>
                  <a:pt x="1694" y="847"/>
                </a:lnTo>
                <a:lnTo>
                  <a:pt x="14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/>
          <p:nvPr/>
        </p:nvSpPr>
        <p:spPr>
          <a:xfrm rot="-5400000">
            <a:off x="-1824199" y="1824201"/>
            <a:ext cx="5151600" cy="1503198"/>
          </a:xfrm>
          <a:prstGeom prst="flowChartDocumen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8"/>
          <p:cNvGrpSpPr/>
          <p:nvPr/>
        </p:nvGrpSpPr>
        <p:grpSpPr>
          <a:xfrm flipH="1">
            <a:off x="238602" y="193275"/>
            <a:ext cx="1039850" cy="4629225"/>
            <a:chOff x="6175525" y="287075"/>
            <a:chExt cx="1039850" cy="4629225"/>
          </a:xfrm>
        </p:grpSpPr>
        <p:sp>
          <p:nvSpPr>
            <p:cNvPr id="104" name="Google Shape;104;p8"/>
            <p:cNvSpPr/>
            <p:nvPr/>
          </p:nvSpPr>
          <p:spPr>
            <a:xfrm>
              <a:off x="7145800" y="4007588"/>
              <a:ext cx="69575" cy="75625"/>
            </a:xfrm>
            <a:custGeom>
              <a:avLst/>
              <a:gdLst/>
              <a:ahLst/>
              <a:cxnLst/>
              <a:rect l="l" t="t" r="r" b="b"/>
              <a:pathLst>
                <a:path w="2783" h="3025" extrusionOk="0">
                  <a:moveTo>
                    <a:pt x="1412" y="0"/>
                  </a:moveTo>
                  <a:lnTo>
                    <a:pt x="1129" y="847"/>
                  </a:lnTo>
                  <a:lnTo>
                    <a:pt x="0" y="847"/>
                  </a:lnTo>
                  <a:lnTo>
                    <a:pt x="887" y="1613"/>
                  </a:lnTo>
                  <a:lnTo>
                    <a:pt x="484" y="3024"/>
                  </a:lnTo>
                  <a:lnTo>
                    <a:pt x="1412" y="2057"/>
                  </a:lnTo>
                  <a:lnTo>
                    <a:pt x="2380" y="3024"/>
                  </a:lnTo>
                  <a:lnTo>
                    <a:pt x="1936" y="1613"/>
                  </a:lnTo>
                  <a:lnTo>
                    <a:pt x="2783" y="847"/>
                  </a:lnTo>
                  <a:lnTo>
                    <a:pt x="1694" y="847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6185125" y="287075"/>
              <a:ext cx="50425" cy="54475"/>
            </a:xfrm>
            <a:custGeom>
              <a:avLst/>
              <a:gdLst/>
              <a:ahLst/>
              <a:cxnLst/>
              <a:rect l="l" t="t" r="r" b="b"/>
              <a:pathLst>
                <a:path w="2017" h="2179" extrusionOk="0">
                  <a:moveTo>
                    <a:pt x="1008" y="1"/>
                  </a:moveTo>
                  <a:lnTo>
                    <a:pt x="807" y="606"/>
                  </a:lnTo>
                  <a:lnTo>
                    <a:pt x="0" y="606"/>
                  </a:lnTo>
                  <a:lnTo>
                    <a:pt x="645" y="1170"/>
                  </a:lnTo>
                  <a:lnTo>
                    <a:pt x="323" y="2178"/>
                  </a:lnTo>
                  <a:lnTo>
                    <a:pt x="1008" y="1493"/>
                  </a:lnTo>
                  <a:lnTo>
                    <a:pt x="1694" y="2178"/>
                  </a:lnTo>
                  <a:lnTo>
                    <a:pt x="1694" y="2178"/>
                  </a:lnTo>
                  <a:lnTo>
                    <a:pt x="1371" y="1170"/>
                  </a:lnTo>
                  <a:lnTo>
                    <a:pt x="2016" y="606"/>
                  </a:lnTo>
                  <a:lnTo>
                    <a:pt x="1210" y="606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6473650" y="4861825"/>
              <a:ext cx="49400" cy="54475"/>
            </a:xfrm>
            <a:custGeom>
              <a:avLst/>
              <a:gdLst/>
              <a:ahLst/>
              <a:cxnLst/>
              <a:rect l="l" t="t" r="r" b="b"/>
              <a:pathLst>
                <a:path w="1976" h="2179" extrusionOk="0">
                  <a:moveTo>
                    <a:pt x="1008" y="1"/>
                  </a:moveTo>
                  <a:lnTo>
                    <a:pt x="807" y="646"/>
                  </a:lnTo>
                  <a:lnTo>
                    <a:pt x="0" y="646"/>
                  </a:lnTo>
                  <a:lnTo>
                    <a:pt x="645" y="1170"/>
                  </a:lnTo>
                  <a:lnTo>
                    <a:pt x="323" y="2178"/>
                  </a:lnTo>
                  <a:lnTo>
                    <a:pt x="1008" y="1493"/>
                  </a:lnTo>
                  <a:lnTo>
                    <a:pt x="1694" y="2178"/>
                  </a:lnTo>
                  <a:lnTo>
                    <a:pt x="1371" y="1170"/>
                  </a:lnTo>
                  <a:lnTo>
                    <a:pt x="1976" y="646"/>
                  </a:lnTo>
                  <a:lnTo>
                    <a:pt x="1210" y="646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6596875" y="2544525"/>
              <a:ext cx="50425" cy="54450"/>
            </a:xfrm>
            <a:custGeom>
              <a:avLst/>
              <a:gdLst/>
              <a:ahLst/>
              <a:cxnLst/>
              <a:rect l="l" t="t" r="r" b="b"/>
              <a:pathLst>
                <a:path w="2017" h="2178" extrusionOk="0">
                  <a:moveTo>
                    <a:pt x="1009" y="0"/>
                  </a:moveTo>
                  <a:lnTo>
                    <a:pt x="807" y="645"/>
                  </a:lnTo>
                  <a:lnTo>
                    <a:pt x="0" y="645"/>
                  </a:lnTo>
                  <a:lnTo>
                    <a:pt x="646" y="1210"/>
                  </a:lnTo>
                  <a:lnTo>
                    <a:pt x="323" y="2178"/>
                  </a:lnTo>
                  <a:lnTo>
                    <a:pt x="323" y="2178"/>
                  </a:lnTo>
                  <a:lnTo>
                    <a:pt x="1009" y="1492"/>
                  </a:lnTo>
                  <a:lnTo>
                    <a:pt x="1694" y="2178"/>
                  </a:lnTo>
                  <a:lnTo>
                    <a:pt x="1372" y="1170"/>
                  </a:lnTo>
                  <a:lnTo>
                    <a:pt x="2017" y="645"/>
                  </a:lnTo>
                  <a:lnTo>
                    <a:pt x="1210" y="645"/>
                  </a:lnTo>
                  <a:lnTo>
                    <a:pt x="1009" y="0"/>
                  </a:lnTo>
                  <a:close/>
                  <a:moveTo>
                    <a:pt x="1694" y="2178"/>
                  </a:moveTo>
                  <a:lnTo>
                    <a:pt x="1694" y="2178"/>
                  </a:lnTo>
                  <a:lnTo>
                    <a:pt x="1694" y="21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6175525" y="3841175"/>
              <a:ext cx="69600" cy="75625"/>
            </a:xfrm>
            <a:custGeom>
              <a:avLst/>
              <a:gdLst/>
              <a:ahLst/>
              <a:cxnLst/>
              <a:rect l="l" t="t" r="r" b="b"/>
              <a:pathLst>
                <a:path w="2784" h="3025" extrusionOk="0">
                  <a:moveTo>
                    <a:pt x="1412" y="0"/>
                  </a:moveTo>
                  <a:lnTo>
                    <a:pt x="1130" y="888"/>
                  </a:lnTo>
                  <a:lnTo>
                    <a:pt x="1" y="888"/>
                  </a:lnTo>
                  <a:lnTo>
                    <a:pt x="888" y="1654"/>
                  </a:lnTo>
                  <a:lnTo>
                    <a:pt x="444" y="3025"/>
                  </a:lnTo>
                  <a:lnTo>
                    <a:pt x="1412" y="2097"/>
                  </a:lnTo>
                  <a:lnTo>
                    <a:pt x="2340" y="3025"/>
                  </a:lnTo>
                  <a:lnTo>
                    <a:pt x="1896" y="1613"/>
                  </a:lnTo>
                  <a:lnTo>
                    <a:pt x="2783" y="888"/>
                  </a:lnTo>
                  <a:lnTo>
                    <a:pt x="1654" y="888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6596863" y="1304350"/>
              <a:ext cx="178450" cy="107975"/>
            </a:xfrm>
            <a:custGeom>
              <a:avLst/>
              <a:gdLst/>
              <a:ahLst/>
              <a:cxnLst/>
              <a:rect l="l" t="t" r="r" b="b"/>
              <a:pathLst>
                <a:path w="7138" h="4319" extrusionOk="0">
                  <a:moveTo>
                    <a:pt x="6890" y="0"/>
                  </a:moveTo>
                  <a:cubicBezTo>
                    <a:pt x="6849" y="0"/>
                    <a:pt x="6808" y="10"/>
                    <a:pt x="6775" y="27"/>
                  </a:cubicBezTo>
                  <a:lnTo>
                    <a:pt x="4638" y="712"/>
                  </a:lnTo>
                  <a:cubicBezTo>
                    <a:pt x="4498" y="690"/>
                    <a:pt x="4359" y="679"/>
                    <a:pt x="4220" y="679"/>
                  </a:cubicBezTo>
                  <a:cubicBezTo>
                    <a:pt x="3119" y="679"/>
                    <a:pt x="2093" y="1372"/>
                    <a:pt x="1734" y="2446"/>
                  </a:cubicBezTo>
                  <a:lnTo>
                    <a:pt x="81" y="3938"/>
                  </a:lnTo>
                  <a:cubicBezTo>
                    <a:pt x="0" y="4019"/>
                    <a:pt x="0" y="4180"/>
                    <a:pt x="81" y="4261"/>
                  </a:cubicBezTo>
                  <a:cubicBezTo>
                    <a:pt x="109" y="4290"/>
                    <a:pt x="158" y="4318"/>
                    <a:pt x="213" y="4318"/>
                  </a:cubicBezTo>
                  <a:cubicBezTo>
                    <a:pt x="235" y="4318"/>
                    <a:pt x="259" y="4313"/>
                    <a:pt x="283" y="4301"/>
                  </a:cubicBezTo>
                  <a:lnTo>
                    <a:pt x="2420" y="3656"/>
                  </a:lnTo>
                  <a:cubicBezTo>
                    <a:pt x="2612" y="3697"/>
                    <a:pt x="2804" y="3717"/>
                    <a:pt x="2992" y="3717"/>
                  </a:cubicBezTo>
                  <a:cubicBezTo>
                    <a:pt x="4105" y="3717"/>
                    <a:pt x="5099" y="3026"/>
                    <a:pt x="5444" y="1922"/>
                  </a:cubicBezTo>
                  <a:lnTo>
                    <a:pt x="7057" y="390"/>
                  </a:lnTo>
                  <a:cubicBezTo>
                    <a:pt x="7138" y="309"/>
                    <a:pt x="7138" y="148"/>
                    <a:pt x="7057" y="67"/>
                  </a:cubicBezTo>
                  <a:cubicBezTo>
                    <a:pt x="7010" y="20"/>
                    <a:pt x="6949" y="0"/>
                    <a:pt x="6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8"/>
          <p:cNvSpPr txBox="1">
            <a:spLocks noGrp="1"/>
          </p:cNvSpPr>
          <p:nvPr>
            <p:ph type="title"/>
          </p:nvPr>
        </p:nvSpPr>
        <p:spPr>
          <a:xfrm>
            <a:off x="1489300" y="1916950"/>
            <a:ext cx="3186900" cy="14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1" name="Google Shape;111;p8"/>
          <p:cNvSpPr/>
          <p:nvPr/>
        </p:nvSpPr>
        <p:spPr>
          <a:xfrm flipH="1">
            <a:off x="5492086" y="4203627"/>
            <a:ext cx="76365" cy="82976"/>
          </a:xfrm>
          <a:custGeom>
            <a:avLst/>
            <a:gdLst/>
            <a:ahLst/>
            <a:cxnLst/>
            <a:rect l="l" t="t" r="r" b="b"/>
            <a:pathLst>
              <a:path w="2784" h="3025" extrusionOk="0">
                <a:moveTo>
                  <a:pt x="1412" y="0"/>
                </a:moveTo>
                <a:lnTo>
                  <a:pt x="1130" y="847"/>
                </a:lnTo>
                <a:lnTo>
                  <a:pt x="1" y="847"/>
                </a:lnTo>
                <a:lnTo>
                  <a:pt x="888" y="1654"/>
                </a:lnTo>
                <a:lnTo>
                  <a:pt x="444" y="3025"/>
                </a:lnTo>
                <a:lnTo>
                  <a:pt x="444" y="3025"/>
                </a:lnTo>
                <a:lnTo>
                  <a:pt x="1412" y="2057"/>
                </a:lnTo>
                <a:lnTo>
                  <a:pt x="2340" y="3025"/>
                </a:lnTo>
                <a:lnTo>
                  <a:pt x="1896" y="1613"/>
                </a:lnTo>
                <a:lnTo>
                  <a:pt x="2783" y="847"/>
                </a:lnTo>
                <a:lnTo>
                  <a:pt x="1654" y="847"/>
                </a:lnTo>
                <a:lnTo>
                  <a:pt x="141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"/>
          <p:cNvSpPr/>
          <p:nvPr/>
        </p:nvSpPr>
        <p:spPr>
          <a:xfrm flipH="1">
            <a:off x="7523449" y="4430278"/>
            <a:ext cx="76365" cy="82976"/>
          </a:xfrm>
          <a:custGeom>
            <a:avLst/>
            <a:gdLst/>
            <a:ahLst/>
            <a:cxnLst/>
            <a:rect l="l" t="t" r="r" b="b"/>
            <a:pathLst>
              <a:path w="2784" h="3025" extrusionOk="0">
                <a:moveTo>
                  <a:pt x="1412" y="0"/>
                </a:moveTo>
                <a:lnTo>
                  <a:pt x="1130" y="847"/>
                </a:lnTo>
                <a:lnTo>
                  <a:pt x="1" y="847"/>
                </a:lnTo>
                <a:lnTo>
                  <a:pt x="888" y="1614"/>
                </a:lnTo>
                <a:lnTo>
                  <a:pt x="485" y="3025"/>
                </a:lnTo>
                <a:lnTo>
                  <a:pt x="1412" y="2057"/>
                </a:lnTo>
                <a:lnTo>
                  <a:pt x="2340" y="3025"/>
                </a:lnTo>
                <a:lnTo>
                  <a:pt x="1896" y="1614"/>
                </a:lnTo>
                <a:lnTo>
                  <a:pt x="2783" y="847"/>
                </a:lnTo>
                <a:lnTo>
                  <a:pt x="1694" y="847"/>
                </a:lnTo>
                <a:lnTo>
                  <a:pt x="141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8"/>
          <p:cNvSpPr/>
          <p:nvPr/>
        </p:nvSpPr>
        <p:spPr>
          <a:xfrm flipH="1">
            <a:off x="8324796" y="4092997"/>
            <a:ext cx="54229" cy="59770"/>
          </a:xfrm>
          <a:custGeom>
            <a:avLst/>
            <a:gdLst/>
            <a:ahLst/>
            <a:cxnLst/>
            <a:rect l="l" t="t" r="r" b="b"/>
            <a:pathLst>
              <a:path w="1977" h="2179" extrusionOk="0">
                <a:moveTo>
                  <a:pt x="1009" y="1"/>
                </a:moveTo>
                <a:lnTo>
                  <a:pt x="807" y="605"/>
                </a:lnTo>
                <a:lnTo>
                  <a:pt x="0" y="605"/>
                </a:lnTo>
                <a:lnTo>
                  <a:pt x="646" y="1170"/>
                </a:lnTo>
                <a:lnTo>
                  <a:pt x="323" y="2178"/>
                </a:lnTo>
                <a:lnTo>
                  <a:pt x="1009" y="1493"/>
                </a:lnTo>
                <a:lnTo>
                  <a:pt x="1694" y="2178"/>
                </a:lnTo>
                <a:lnTo>
                  <a:pt x="1371" y="1170"/>
                </a:lnTo>
                <a:lnTo>
                  <a:pt x="1976" y="605"/>
                </a:lnTo>
                <a:lnTo>
                  <a:pt x="1210" y="605"/>
                </a:lnTo>
                <a:lnTo>
                  <a:pt x="10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8"/>
          <p:cNvSpPr/>
          <p:nvPr/>
        </p:nvSpPr>
        <p:spPr>
          <a:xfrm flipH="1">
            <a:off x="2820396" y="3521112"/>
            <a:ext cx="76338" cy="82976"/>
          </a:xfrm>
          <a:custGeom>
            <a:avLst/>
            <a:gdLst/>
            <a:ahLst/>
            <a:cxnLst/>
            <a:rect l="l" t="t" r="r" b="b"/>
            <a:pathLst>
              <a:path w="2783" h="3025" extrusionOk="0">
                <a:moveTo>
                  <a:pt x="1412" y="0"/>
                </a:moveTo>
                <a:lnTo>
                  <a:pt x="1130" y="887"/>
                </a:lnTo>
                <a:lnTo>
                  <a:pt x="0" y="887"/>
                </a:lnTo>
                <a:lnTo>
                  <a:pt x="888" y="1654"/>
                </a:lnTo>
                <a:lnTo>
                  <a:pt x="484" y="3025"/>
                </a:lnTo>
                <a:lnTo>
                  <a:pt x="1412" y="2097"/>
                </a:lnTo>
                <a:lnTo>
                  <a:pt x="2380" y="3025"/>
                </a:lnTo>
                <a:lnTo>
                  <a:pt x="1936" y="1654"/>
                </a:lnTo>
                <a:lnTo>
                  <a:pt x="2783" y="887"/>
                </a:lnTo>
                <a:lnTo>
                  <a:pt x="1694" y="887"/>
                </a:lnTo>
                <a:lnTo>
                  <a:pt x="141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"/>
          <p:cNvSpPr/>
          <p:nvPr/>
        </p:nvSpPr>
        <p:spPr>
          <a:xfrm flipH="1">
            <a:off x="6596302" y="4661893"/>
            <a:ext cx="76365" cy="83003"/>
          </a:xfrm>
          <a:custGeom>
            <a:avLst/>
            <a:gdLst/>
            <a:ahLst/>
            <a:cxnLst/>
            <a:rect l="l" t="t" r="r" b="b"/>
            <a:pathLst>
              <a:path w="2784" h="3026" extrusionOk="0">
                <a:moveTo>
                  <a:pt x="1412" y="1"/>
                </a:moveTo>
                <a:lnTo>
                  <a:pt x="1130" y="888"/>
                </a:lnTo>
                <a:lnTo>
                  <a:pt x="1" y="888"/>
                </a:lnTo>
                <a:lnTo>
                  <a:pt x="888" y="1654"/>
                </a:lnTo>
                <a:lnTo>
                  <a:pt x="444" y="3025"/>
                </a:lnTo>
                <a:lnTo>
                  <a:pt x="444" y="3025"/>
                </a:lnTo>
                <a:lnTo>
                  <a:pt x="1412" y="2098"/>
                </a:lnTo>
                <a:lnTo>
                  <a:pt x="2340" y="3025"/>
                </a:lnTo>
                <a:lnTo>
                  <a:pt x="1896" y="1654"/>
                </a:lnTo>
                <a:lnTo>
                  <a:pt x="2783" y="888"/>
                </a:lnTo>
                <a:lnTo>
                  <a:pt x="1654" y="888"/>
                </a:lnTo>
                <a:lnTo>
                  <a:pt x="141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"/>
          <p:cNvSpPr/>
          <p:nvPr/>
        </p:nvSpPr>
        <p:spPr>
          <a:xfrm flipH="1">
            <a:off x="4017596" y="4626425"/>
            <a:ext cx="195795" cy="118470"/>
          </a:xfrm>
          <a:custGeom>
            <a:avLst/>
            <a:gdLst/>
            <a:ahLst/>
            <a:cxnLst/>
            <a:rect l="l" t="t" r="r" b="b"/>
            <a:pathLst>
              <a:path w="7138" h="4319" extrusionOk="0">
                <a:moveTo>
                  <a:pt x="6890" y="0"/>
                </a:moveTo>
                <a:cubicBezTo>
                  <a:pt x="6849" y="0"/>
                  <a:pt x="6808" y="10"/>
                  <a:pt x="6775" y="27"/>
                </a:cubicBezTo>
                <a:lnTo>
                  <a:pt x="4638" y="712"/>
                </a:lnTo>
                <a:cubicBezTo>
                  <a:pt x="4498" y="690"/>
                  <a:pt x="4359" y="679"/>
                  <a:pt x="4220" y="679"/>
                </a:cubicBezTo>
                <a:cubicBezTo>
                  <a:pt x="3119" y="679"/>
                  <a:pt x="2093" y="1372"/>
                  <a:pt x="1734" y="2446"/>
                </a:cubicBezTo>
                <a:lnTo>
                  <a:pt x="81" y="3938"/>
                </a:lnTo>
                <a:cubicBezTo>
                  <a:pt x="0" y="4019"/>
                  <a:pt x="0" y="4180"/>
                  <a:pt x="81" y="4261"/>
                </a:cubicBezTo>
                <a:cubicBezTo>
                  <a:pt x="109" y="4290"/>
                  <a:pt x="158" y="4318"/>
                  <a:pt x="213" y="4318"/>
                </a:cubicBezTo>
                <a:cubicBezTo>
                  <a:pt x="235" y="4318"/>
                  <a:pt x="259" y="4313"/>
                  <a:pt x="283" y="4301"/>
                </a:cubicBezTo>
                <a:lnTo>
                  <a:pt x="2420" y="3656"/>
                </a:lnTo>
                <a:cubicBezTo>
                  <a:pt x="2612" y="3697"/>
                  <a:pt x="2804" y="3717"/>
                  <a:pt x="2992" y="3717"/>
                </a:cubicBezTo>
                <a:cubicBezTo>
                  <a:pt x="4105" y="3717"/>
                  <a:pt x="5099" y="3026"/>
                  <a:pt x="5444" y="1922"/>
                </a:cubicBezTo>
                <a:lnTo>
                  <a:pt x="7057" y="390"/>
                </a:lnTo>
                <a:cubicBezTo>
                  <a:pt x="7138" y="309"/>
                  <a:pt x="7138" y="148"/>
                  <a:pt x="7057" y="67"/>
                </a:cubicBezTo>
                <a:cubicBezTo>
                  <a:pt x="7010" y="20"/>
                  <a:pt x="6949" y="0"/>
                  <a:pt x="68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/>
          <p:nvPr/>
        </p:nvSpPr>
        <p:spPr>
          <a:xfrm flipH="1">
            <a:off x="2477861" y="4644177"/>
            <a:ext cx="76365" cy="82976"/>
          </a:xfrm>
          <a:custGeom>
            <a:avLst/>
            <a:gdLst/>
            <a:ahLst/>
            <a:cxnLst/>
            <a:rect l="l" t="t" r="r" b="b"/>
            <a:pathLst>
              <a:path w="2784" h="3025" extrusionOk="0">
                <a:moveTo>
                  <a:pt x="1412" y="0"/>
                </a:moveTo>
                <a:lnTo>
                  <a:pt x="1130" y="847"/>
                </a:lnTo>
                <a:lnTo>
                  <a:pt x="1" y="847"/>
                </a:lnTo>
                <a:lnTo>
                  <a:pt x="888" y="1654"/>
                </a:lnTo>
                <a:lnTo>
                  <a:pt x="444" y="3025"/>
                </a:lnTo>
                <a:lnTo>
                  <a:pt x="444" y="3025"/>
                </a:lnTo>
                <a:lnTo>
                  <a:pt x="1412" y="2057"/>
                </a:lnTo>
                <a:lnTo>
                  <a:pt x="2340" y="3025"/>
                </a:lnTo>
                <a:lnTo>
                  <a:pt x="1896" y="1613"/>
                </a:lnTo>
                <a:lnTo>
                  <a:pt x="2783" y="847"/>
                </a:lnTo>
                <a:lnTo>
                  <a:pt x="1654" y="847"/>
                </a:lnTo>
                <a:lnTo>
                  <a:pt x="141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"/>
          <p:cNvSpPr/>
          <p:nvPr/>
        </p:nvSpPr>
        <p:spPr>
          <a:xfrm flipH="1">
            <a:off x="2636386" y="4081402"/>
            <a:ext cx="76365" cy="82976"/>
          </a:xfrm>
          <a:custGeom>
            <a:avLst/>
            <a:gdLst/>
            <a:ahLst/>
            <a:cxnLst/>
            <a:rect l="l" t="t" r="r" b="b"/>
            <a:pathLst>
              <a:path w="2784" h="3025" extrusionOk="0">
                <a:moveTo>
                  <a:pt x="1412" y="0"/>
                </a:moveTo>
                <a:lnTo>
                  <a:pt x="1130" y="847"/>
                </a:lnTo>
                <a:lnTo>
                  <a:pt x="1" y="847"/>
                </a:lnTo>
                <a:lnTo>
                  <a:pt x="888" y="1654"/>
                </a:lnTo>
                <a:lnTo>
                  <a:pt x="444" y="3025"/>
                </a:lnTo>
                <a:lnTo>
                  <a:pt x="444" y="3025"/>
                </a:lnTo>
                <a:lnTo>
                  <a:pt x="1412" y="2057"/>
                </a:lnTo>
                <a:lnTo>
                  <a:pt x="2340" y="3025"/>
                </a:lnTo>
                <a:lnTo>
                  <a:pt x="1896" y="1613"/>
                </a:lnTo>
                <a:lnTo>
                  <a:pt x="2783" y="847"/>
                </a:lnTo>
                <a:lnTo>
                  <a:pt x="1654" y="847"/>
                </a:lnTo>
                <a:lnTo>
                  <a:pt x="141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/>
          <p:nvPr/>
        </p:nvSpPr>
        <p:spPr>
          <a:xfrm rot="-5400000">
            <a:off x="-1389690" y="1389690"/>
            <a:ext cx="5143500" cy="2364120"/>
          </a:xfrm>
          <a:prstGeom prst="flowChartDocumen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2905800" y="4257500"/>
            <a:ext cx="69600" cy="75625"/>
          </a:xfrm>
          <a:custGeom>
            <a:avLst/>
            <a:gdLst/>
            <a:ahLst/>
            <a:cxnLst/>
            <a:rect l="l" t="t" r="r" b="b"/>
            <a:pathLst>
              <a:path w="2784" h="3025" extrusionOk="0">
                <a:moveTo>
                  <a:pt x="1412" y="0"/>
                </a:moveTo>
                <a:lnTo>
                  <a:pt x="1130" y="847"/>
                </a:lnTo>
                <a:lnTo>
                  <a:pt x="1" y="847"/>
                </a:lnTo>
                <a:lnTo>
                  <a:pt x="888" y="1654"/>
                </a:lnTo>
                <a:lnTo>
                  <a:pt x="444" y="3025"/>
                </a:lnTo>
                <a:lnTo>
                  <a:pt x="444" y="3025"/>
                </a:lnTo>
                <a:lnTo>
                  <a:pt x="1412" y="2057"/>
                </a:lnTo>
                <a:lnTo>
                  <a:pt x="2340" y="3025"/>
                </a:lnTo>
                <a:lnTo>
                  <a:pt x="1896" y="1613"/>
                </a:lnTo>
                <a:lnTo>
                  <a:pt x="2783" y="847"/>
                </a:lnTo>
                <a:lnTo>
                  <a:pt x="1654" y="847"/>
                </a:lnTo>
                <a:lnTo>
                  <a:pt x="14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6398500" y="2496113"/>
            <a:ext cx="69600" cy="75625"/>
          </a:xfrm>
          <a:custGeom>
            <a:avLst/>
            <a:gdLst/>
            <a:ahLst/>
            <a:cxnLst/>
            <a:rect l="l" t="t" r="r" b="b"/>
            <a:pathLst>
              <a:path w="2784" h="3025" extrusionOk="0">
                <a:moveTo>
                  <a:pt x="1412" y="0"/>
                </a:moveTo>
                <a:lnTo>
                  <a:pt x="1130" y="847"/>
                </a:lnTo>
                <a:lnTo>
                  <a:pt x="1" y="847"/>
                </a:lnTo>
                <a:lnTo>
                  <a:pt x="888" y="1614"/>
                </a:lnTo>
                <a:lnTo>
                  <a:pt x="485" y="3025"/>
                </a:lnTo>
                <a:lnTo>
                  <a:pt x="1412" y="2057"/>
                </a:lnTo>
                <a:lnTo>
                  <a:pt x="2340" y="3025"/>
                </a:lnTo>
                <a:lnTo>
                  <a:pt x="1896" y="1614"/>
                </a:lnTo>
                <a:lnTo>
                  <a:pt x="2783" y="847"/>
                </a:lnTo>
                <a:lnTo>
                  <a:pt x="1694" y="847"/>
                </a:lnTo>
                <a:lnTo>
                  <a:pt x="14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>
            <a:off x="3280775" y="2432550"/>
            <a:ext cx="68575" cy="75625"/>
          </a:xfrm>
          <a:custGeom>
            <a:avLst/>
            <a:gdLst/>
            <a:ahLst/>
            <a:cxnLst/>
            <a:rect l="l" t="t" r="r" b="b"/>
            <a:pathLst>
              <a:path w="2743" h="3025" extrusionOk="0">
                <a:moveTo>
                  <a:pt x="1372" y="0"/>
                </a:moveTo>
                <a:lnTo>
                  <a:pt x="1130" y="888"/>
                </a:lnTo>
                <a:lnTo>
                  <a:pt x="0" y="888"/>
                </a:lnTo>
                <a:lnTo>
                  <a:pt x="888" y="1654"/>
                </a:lnTo>
                <a:lnTo>
                  <a:pt x="444" y="3025"/>
                </a:lnTo>
                <a:lnTo>
                  <a:pt x="1372" y="2097"/>
                </a:lnTo>
                <a:lnTo>
                  <a:pt x="2339" y="3025"/>
                </a:lnTo>
                <a:lnTo>
                  <a:pt x="1896" y="1654"/>
                </a:lnTo>
                <a:lnTo>
                  <a:pt x="2743" y="888"/>
                </a:lnTo>
                <a:lnTo>
                  <a:pt x="1654" y="888"/>
                </a:lnTo>
                <a:lnTo>
                  <a:pt x="137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>
            <a:off x="5169325" y="3036625"/>
            <a:ext cx="69600" cy="75650"/>
          </a:xfrm>
          <a:custGeom>
            <a:avLst/>
            <a:gdLst/>
            <a:ahLst/>
            <a:cxnLst/>
            <a:rect l="l" t="t" r="r" b="b"/>
            <a:pathLst>
              <a:path w="2784" h="3026" extrusionOk="0">
                <a:moveTo>
                  <a:pt x="1412" y="1"/>
                </a:moveTo>
                <a:lnTo>
                  <a:pt x="1130" y="847"/>
                </a:lnTo>
                <a:lnTo>
                  <a:pt x="1" y="847"/>
                </a:lnTo>
                <a:lnTo>
                  <a:pt x="888" y="1614"/>
                </a:lnTo>
                <a:lnTo>
                  <a:pt x="485" y="3025"/>
                </a:lnTo>
                <a:lnTo>
                  <a:pt x="1412" y="2057"/>
                </a:lnTo>
                <a:lnTo>
                  <a:pt x="2340" y="3025"/>
                </a:lnTo>
                <a:lnTo>
                  <a:pt x="1896" y="1614"/>
                </a:lnTo>
                <a:lnTo>
                  <a:pt x="2783" y="847"/>
                </a:lnTo>
                <a:lnTo>
                  <a:pt x="1695" y="847"/>
                </a:lnTo>
                <a:lnTo>
                  <a:pt x="141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3627125" y="683400"/>
            <a:ext cx="69575" cy="74625"/>
          </a:xfrm>
          <a:custGeom>
            <a:avLst/>
            <a:gdLst/>
            <a:ahLst/>
            <a:cxnLst/>
            <a:rect l="l" t="t" r="r" b="b"/>
            <a:pathLst>
              <a:path w="2783" h="2985" extrusionOk="0">
                <a:moveTo>
                  <a:pt x="1412" y="1"/>
                </a:moveTo>
                <a:lnTo>
                  <a:pt x="1129" y="847"/>
                </a:lnTo>
                <a:lnTo>
                  <a:pt x="0" y="847"/>
                </a:lnTo>
                <a:lnTo>
                  <a:pt x="928" y="1614"/>
                </a:lnTo>
                <a:lnTo>
                  <a:pt x="484" y="2985"/>
                </a:lnTo>
                <a:lnTo>
                  <a:pt x="1412" y="2057"/>
                </a:lnTo>
                <a:lnTo>
                  <a:pt x="2379" y="2985"/>
                </a:lnTo>
                <a:lnTo>
                  <a:pt x="2379" y="2985"/>
                </a:lnTo>
                <a:lnTo>
                  <a:pt x="1936" y="1614"/>
                </a:lnTo>
                <a:lnTo>
                  <a:pt x="2783" y="847"/>
                </a:lnTo>
                <a:lnTo>
                  <a:pt x="1694" y="847"/>
                </a:lnTo>
                <a:lnTo>
                  <a:pt x="141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6548725" y="1107913"/>
            <a:ext cx="50425" cy="54450"/>
          </a:xfrm>
          <a:custGeom>
            <a:avLst/>
            <a:gdLst/>
            <a:ahLst/>
            <a:cxnLst/>
            <a:rect l="l" t="t" r="r" b="b"/>
            <a:pathLst>
              <a:path w="2017" h="2178" extrusionOk="0">
                <a:moveTo>
                  <a:pt x="1049" y="0"/>
                </a:moveTo>
                <a:lnTo>
                  <a:pt x="847" y="646"/>
                </a:lnTo>
                <a:lnTo>
                  <a:pt x="0" y="646"/>
                </a:lnTo>
                <a:lnTo>
                  <a:pt x="645" y="1210"/>
                </a:lnTo>
                <a:lnTo>
                  <a:pt x="363" y="2178"/>
                </a:lnTo>
                <a:lnTo>
                  <a:pt x="363" y="2178"/>
                </a:lnTo>
                <a:lnTo>
                  <a:pt x="1049" y="1533"/>
                </a:lnTo>
                <a:lnTo>
                  <a:pt x="1734" y="2178"/>
                </a:lnTo>
                <a:lnTo>
                  <a:pt x="1412" y="1170"/>
                </a:lnTo>
                <a:lnTo>
                  <a:pt x="2017" y="646"/>
                </a:lnTo>
                <a:lnTo>
                  <a:pt x="1210" y="646"/>
                </a:lnTo>
                <a:lnTo>
                  <a:pt x="10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855950" y="1745075"/>
            <a:ext cx="50425" cy="54450"/>
          </a:xfrm>
          <a:custGeom>
            <a:avLst/>
            <a:gdLst/>
            <a:ahLst/>
            <a:cxnLst/>
            <a:rect l="l" t="t" r="r" b="b"/>
            <a:pathLst>
              <a:path w="2017" h="2178" extrusionOk="0">
                <a:moveTo>
                  <a:pt x="1008" y="0"/>
                </a:moveTo>
                <a:lnTo>
                  <a:pt x="847" y="605"/>
                </a:lnTo>
                <a:lnTo>
                  <a:pt x="0" y="605"/>
                </a:lnTo>
                <a:lnTo>
                  <a:pt x="645" y="1170"/>
                </a:lnTo>
                <a:lnTo>
                  <a:pt x="363" y="2178"/>
                </a:lnTo>
                <a:lnTo>
                  <a:pt x="1008" y="1492"/>
                </a:lnTo>
                <a:lnTo>
                  <a:pt x="1694" y="2178"/>
                </a:lnTo>
                <a:lnTo>
                  <a:pt x="1411" y="1170"/>
                </a:lnTo>
                <a:lnTo>
                  <a:pt x="2016" y="605"/>
                </a:lnTo>
                <a:lnTo>
                  <a:pt x="1210" y="605"/>
                </a:lnTo>
                <a:lnTo>
                  <a:pt x="10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6034300" y="4627950"/>
            <a:ext cx="69600" cy="75650"/>
          </a:xfrm>
          <a:custGeom>
            <a:avLst/>
            <a:gdLst/>
            <a:ahLst/>
            <a:cxnLst/>
            <a:rect l="l" t="t" r="r" b="b"/>
            <a:pathLst>
              <a:path w="2784" h="3026" extrusionOk="0">
                <a:moveTo>
                  <a:pt x="1412" y="1"/>
                </a:moveTo>
                <a:lnTo>
                  <a:pt x="1130" y="888"/>
                </a:lnTo>
                <a:lnTo>
                  <a:pt x="1" y="888"/>
                </a:lnTo>
                <a:lnTo>
                  <a:pt x="888" y="1654"/>
                </a:lnTo>
                <a:lnTo>
                  <a:pt x="444" y="3025"/>
                </a:lnTo>
                <a:lnTo>
                  <a:pt x="444" y="3025"/>
                </a:lnTo>
                <a:lnTo>
                  <a:pt x="1412" y="2098"/>
                </a:lnTo>
                <a:lnTo>
                  <a:pt x="2340" y="3025"/>
                </a:lnTo>
                <a:lnTo>
                  <a:pt x="1896" y="1654"/>
                </a:lnTo>
                <a:lnTo>
                  <a:pt x="2783" y="888"/>
                </a:lnTo>
                <a:lnTo>
                  <a:pt x="1654" y="888"/>
                </a:lnTo>
                <a:lnTo>
                  <a:pt x="141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9;p9"/>
          <p:cNvGrpSpPr/>
          <p:nvPr/>
        </p:nvGrpSpPr>
        <p:grpSpPr>
          <a:xfrm>
            <a:off x="7794050" y="186800"/>
            <a:ext cx="1114200" cy="4798675"/>
            <a:chOff x="6101175" y="287075"/>
            <a:chExt cx="1114200" cy="4798675"/>
          </a:xfrm>
        </p:grpSpPr>
        <p:sp>
          <p:nvSpPr>
            <p:cNvPr id="130" name="Google Shape;130;p9"/>
            <p:cNvSpPr/>
            <p:nvPr/>
          </p:nvSpPr>
          <p:spPr>
            <a:xfrm>
              <a:off x="7145800" y="4007588"/>
              <a:ext cx="69575" cy="75625"/>
            </a:xfrm>
            <a:custGeom>
              <a:avLst/>
              <a:gdLst/>
              <a:ahLst/>
              <a:cxnLst/>
              <a:rect l="l" t="t" r="r" b="b"/>
              <a:pathLst>
                <a:path w="2783" h="3025" extrusionOk="0">
                  <a:moveTo>
                    <a:pt x="1412" y="0"/>
                  </a:moveTo>
                  <a:lnTo>
                    <a:pt x="1129" y="847"/>
                  </a:lnTo>
                  <a:lnTo>
                    <a:pt x="0" y="847"/>
                  </a:lnTo>
                  <a:lnTo>
                    <a:pt x="887" y="1613"/>
                  </a:lnTo>
                  <a:lnTo>
                    <a:pt x="484" y="3024"/>
                  </a:lnTo>
                  <a:lnTo>
                    <a:pt x="1412" y="2057"/>
                  </a:lnTo>
                  <a:lnTo>
                    <a:pt x="2380" y="3024"/>
                  </a:lnTo>
                  <a:lnTo>
                    <a:pt x="1936" y="1613"/>
                  </a:lnTo>
                  <a:lnTo>
                    <a:pt x="2783" y="847"/>
                  </a:lnTo>
                  <a:lnTo>
                    <a:pt x="1694" y="847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6185125" y="287075"/>
              <a:ext cx="50425" cy="54475"/>
            </a:xfrm>
            <a:custGeom>
              <a:avLst/>
              <a:gdLst/>
              <a:ahLst/>
              <a:cxnLst/>
              <a:rect l="l" t="t" r="r" b="b"/>
              <a:pathLst>
                <a:path w="2017" h="2179" extrusionOk="0">
                  <a:moveTo>
                    <a:pt x="1008" y="1"/>
                  </a:moveTo>
                  <a:lnTo>
                    <a:pt x="807" y="606"/>
                  </a:lnTo>
                  <a:lnTo>
                    <a:pt x="0" y="606"/>
                  </a:lnTo>
                  <a:lnTo>
                    <a:pt x="645" y="1170"/>
                  </a:lnTo>
                  <a:lnTo>
                    <a:pt x="323" y="2178"/>
                  </a:lnTo>
                  <a:lnTo>
                    <a:pt x="1008" y="1493"/>
                  </a:lnTo>
                  <a:lnTo>
                    <a:pt x="1694" y="2178"/>
                  </a:lnTo>
                  <a:lnTo>
                    <a:pt x="1694" y="2178"/>
                  </a:lnTo>
                  <a:lnTo>
                    <a:pt x="1371" y="1170"/>
                  </a:lnTo>
                  <a:lnTo>
                    <a:pt x="2016" y="606"/>
                  </a:lnTo>
                  <a:lnTo>
                    <a:pt x="1210" y="606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6101175" y="5031275"/>
              <a:ext cx="49400" cy="54475"/>
            </a:xfrm>
            <a:custGeom>
              <a:avLst/>
              <a:gdLst/>
              <a:ahLst/>
              <a:cxnLst/>
              <a:rect l="l" t="t" r="r" b="b"/>
              <a:pathLst>
                <a:path w="1976" h="2179" extrusionOk="0">
                  <a:moveTo>
                    <a:pt x="1008" y="1"/>
                  </a:moveTo>
                  <a:lnTo>
                    <a:pt x="807" y="646"/>
                  </a:lnTo>
                  <a:lnTo>
                    <a:pt x="0" y="646"/>
                  </a:lnTo>
                  <a:lnTo>
                    <a:pt x="645" y="1170"/>
                  </a:lnTo>
                  <a:lnTo>
                    <a:pt x="323" y="2178"/>
                  </a:lnTo>
                  <a:lnTo>
                    <a:pt x="1008" y="1493"/>
                  </a:lnTo>
                  <a:lnTo>
                    <a:pt x="1694" y="2178"/>
                  </a:lnTo>
                  <a:lnTo>
                    <a:pt x="1371" y="1170"/>
                  </a:lnTo>
                  <a:lnTo>
                    <a:pt x="1976" y="646"/>
                  </a:lnTo>
                  <a:lnTo>
                    <a:pt x="1210" y="646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6596875" y="2544525"/>
              <a:ext cx="50425" cy="54450"/>
            </a:xfrm>
            <a:custGeom>
              <a:avLst/>
              <a:gdLst/>
              <a:ahLst/>
              <a:cxnLst/>
              <a:rect l="l" t="t" r="r" b="b"/>
              <a:pathLst>
                <a:path w="2017" h="2178" extrusionOk="0">
                  <a:moveTo>
                    <a:pt x="1009" y="0"/>
                  </a:moveTo>
                  <a:lnTo>
                    <a:pt x="807" y="645"/>
                  </a:lnTo>
                  <a:lnTo>
                    <a:pt x="0" y="645"/>
                  </a:lnTo>
                  <a:lnTo>
                    <a:pt x="646" y="1210"/>
                  </a:lnTo>
                  <a:lnTo>
                    <a:pt x="323" y="2178"/>
                  </a:lnTo>
                  <a:lnTo>
                    <a:pt x="323" y="2178"/>
                  </a:lnTo>
                  <a:lnTo>
                    <a:pt x="1009" y="1492"/>
                  </a:lnTo>
                  <a:lnTo>
                    <a:pt x="1694" y="2178"/>
                  </a:lnTo>
                  <a:lnTo>
                    <a:pt x="1372" y="1170"/>
                  </a:lnTo>
                  <a:lnTo>
                    <a:pt x="2017" y="645"/>
                  </a:lnTo>
                  <a:lnTo>
                    <a:pt x="1210" y="645"/>
                  </a:lnTo>
                  <a:lnTo>
                    <a:pt x="1009" y="0"/>
                  </a:lnTo>
                  <a:close/>
                  <a:moveTo>
                    <a:pt x="1694" y="2178"/>
                  </a:moveTo>
                  <a:lnTo>
                    <a:pt x="1694" y="2178"/>
                  </a:lnTo>
                  <a:lnTo>
                    <a:pt x="1694" y="21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6175525" y="3841175"/>
              <a:ext cx="69600" cy="75625"/>
            </a:xfrm>
            <a:custGeom>
              <a:avLst/>
              <a:gdLst/>
              <a:ahLst/>
              <a:cxnLst/>
              <a:rect l="l" t="t" r="r" b="b"/>
              <a:pathLst>
                <a:path w="2784" h="3025" extrusionOk="0">
                  <a:moveTo>
                    <a:pt x="1412" y="0"/>
                  </a:moveTo>
                  <a:lnTo>
                    <a:pt x="1130" y="888"/>
                  </a:lnTo>
                  <a:lnTo>
                    <a:pt x="1" y="888"/>
                  </a:lnTo>
                  <a:lnTo>
                    <a:pt x="888" y="1654"/>
                  </a:lnTo>
                  <a:lnTo>
                    <a:pt x="444" y="3025"/>
                  </a:lnTo>
                  <a:lnTo>
                    <a:pt x="1412" y="2097"/>
                  </a:lnTo>
                  <a:lnTo>
                    <a:pt x="2340" y="3025"/>
                  </a:lnTo>
                  <a:lnTo>
                    <a:pt x="1896" y="1613"/>
                  </a:lnTo>
                  <a:lnTo>
                    <a:pt x="2783" y="888"/>
                  </a:lnTo>
                  <a:lnTo>
                    <a:pt x="1654" y="888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6596863" y="1304350"/>
              <a:ext cx="178450" cy="107975"/>
            </a:xfrm>
            <a:custGeom>
              <a:avLst/>
              <a:gdLst/>
              <a:ahLst/>
              <a:cxnLst/>
              <a:rect l="l" t="t" r="r" b="b"/>
              <a:pathLst>
                <a:path w="7138" h="4319" extrusionOk="0">
                  <a:moveTo>
                    <a:pt x="6890" y="0"/>
                  </a:moveTo>
                  <a:cubicBezTo>
                    <a:pt x="6849" y="0"/>
                    <a:pt x="6808" y="10"/>
                    <a:pt x="6775" y="27"/>
                  </a:cubicBezTo>
                  <a:lnTo>
                    <a:pt x="4638" y="712"/>
                  </a:lnTo>
                  <a:cubicBezTo>
                    <a:pt x="4498" y="690"/>
                    <a:pt x="4359" y="679"/>
                    <a:pt x="4220" y="679"/>
                  </a:cubicBezTo>
                  <a:cubicBezTo>
                    <a:pt x="3119" y="679"/>
                    <a:pt x="2093" y="1372"/>
                    <a:pt x="1734" y="2446"/>
                  </a:cubicBezTo>
                  <a:lnTo>
                    <a:pt x="81" y="3938"/>
                  </a:lnTo>
                  <a:cubicBezTo>
                    <a:pt x="0" y="4019"/>
                    <a:pt x="0" y="4180"/>
                    <a:pt x="81" y="4261"/>
                  </a:cubicBezTo>
                  <a:cubicBezTo>
                    <a:pt x="109" y="4290"/>
                    <a:pt x="158" y="4318"/>
                    <a:pt x="213" y="4318"/>
                  </a:cubicBezTo>
                  <a:cubicBezTo>
                    <a:pt x="235" y="4318"/>
                    <a:pt x="259" y="4313"/>
                    <a:pt x="283" y="4301"/>
                  </a:cubicBezTo>
                  <a:lnTo>
                    <a:pt x="2420" y="3656"/>
                  </a:lnTo>
                  <a:cubicBezTo>
                    <a:pt x="2612" y="3697"/>
                    <a:pt x="2804" y="3717"/>
                    <a:pt x="2992" y="3717"/>
                  </a:cubicBezTo>
                  <a:cubicBezTo>
                    <a:pt x="4105" y="3717"/>
                    <a:pt x="5099" y="3026"/>
                    <a:pt x="5444" y="1922"/>
                  </a:cubicBezTo>
                  <a:lnTo>
                    <a:pt x="7057" y="390"/>
                  </a:lnTo>
                  <a:cubicBezTo>
                    <a:pt x="7138" y="309"/>
                    <a:pt x="7138" y="148"/>
                    <a:pt x="7057" y="67"/>
                  </a:cubicBezTo>
                  <a:cubicBezTo>
                    <a:pt x="7010" y="20"/>
                    <a:pt x="6949" y="0"/>
                    <a:pt x="6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9"/>
          <p:cNvSpPr txBox="1">
            <a:spLocks noGrp="1"/>
          </p:cNvSpPr>
          <p:nvPr>
            <p:ph type="ctrTitle"/>
          </p:nvPr>
        </p:nvSpPr>
        <p:spPr>
          <a:xfrm>
            <a:off x="5295950" y="1839025"/>
            <a:ext cx="27222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63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37" name="Google Shape;137;p9"/>
          <p:cNvSpPr txBox="1">
            <a:spLocks noGrp="1"/>
          </p:cNvSpPr>
          <p:nvPr>
            <p:ph type="subTitle" idx="1"/>
          </p:nvPr>
        </p:nvSpPr>
        <p:spPr>
          <a:xfrm>
            <a:off x="3533075" y="2811300"/>
            <a:ext cx="4485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5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138" name="Google Shape;138;p9"/>
          <p:cNvGrpSpPr/>
          <p:nvPr/>
        </p:nvGrpSpPr>
        <p:grpSpPr>
          <a:xfrm flipH="1">
            <a:off x="238590" y="193275"/>
            <a:ext cx="1114200" cy="4798675"/>
            <a:chOff x="6101175" y="287075"/>
            <a:chExt cx="1114200" cy="4798675"/>
          </a:xfrm>
        </p:grpSpPr>
        <p:sp>
          <p:nvSpPr>
            <p:cNvPr id="139" name="Google Shape;139;p9"/>
            <p:cNvSpPr/>
            <p:nvPr/>
          </p:nvSpPr>
          <p:spPr>
            <a:xfrm>
              <a:off x="7145800" y="4007588"/>
              <a:ext cx="69575" cy="75625"/>
            </a:xfrm>
            <a:custGeom>
              <a:avLst/>
              <a:gdLst/>
              <a:ahLst/>
              <a:cxnLst/>
              <a:rect l="l" t="t" r="r" b="b"/>
              <a:pathLst>
                <a:path w="2783" h="3025" extrusionOk="0">
                  <a:moveTo>
                    <a:pt x="1412" y="0"/>
                  </a:moveTo>
                  <a:lnTo>
                    <a:pt x="1129" y="847"/>
                  </a:lnTo>
                  <a:lnTo>
                    <a:pt x="0" y="847"/>
                  </a:lnTo>
                  <a:lnTo>
                    <a:pt x="887" y="1613"/>
                  </a:lnTo>
                  <a:lnTo>
                    <a:pt x="484" y="3024"/>
                  </a:lnTo>
                  <a:lnTo>
                    <a:pt x="1412" y="2057"/>
                  </a:lnTo>
                  <a:lnTo>
                    <a:pt x="2380" y="3024"/>
                  </a:lnTo>
                  <a:lnTo>
                    <a:pt x="1936" y="1613"/>
                  </a:lnTo>
                  <a:lnTo>
                    <a:pt x="2783" y="847"/>
                  </a:lnTo>
                  <a:lnTo>
                    <a:pt x="1694" y="847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6185125" y="287075"/>
              <a:ext cx="50425" cy="54475"/>
            </a:xfrm>
            <a:custGeom>
              <a:avLst/>
              <a:gdLst/>
              <a:ahLst/>
              <a:cxnLst/>
              <a:rect l="l" t="t" r="r" b="b"/>
              <a:pathLst>
                <a:path w="2017" h="2179" extrusionOk="0">
                  <a:moveTo>
                    <a:pt x="1008" y="1"/>
                  </a:moveTo>
                  <a:lnTo>
                    <a:pt x="807" y="606"/>
                  </a:lnTo>
                  <a:lnTo>
                    <a:pt x="0" y="606"/>
                  </a:lnTo>
                  <a:lnTo>
                    <a:pt x="645" y="1170"/>
                  </a:lnTo>
                  <a:lnTo>
                    <a:pt x="323" y="2178"/>
                  </a:lnTo>
                  <a:lnTo>
                    <a:pt x="1008" y="1493"/>
                  </a:lnTo>
                  <a:lnTo>
                    <a:pt x="1694" y="2178"/>
                  </a:lnTo>
                  <a:lnTo>
                    <a:pt x="1694" y="2178"/>
                  </a:lnTo>
                  <a:lnTo>
                    <a:pt x="1371" y="1170"/>
                  </a:lnTo>
                  <a:lnTo>
                    <a:pt x="2016" y="606"/>
                  </a:lnTo>
                  <a:lnTo>
                    <a:pt x="1210" y="606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6101175" y="5031275"/>
              <a:ext cx="49400" cy="54475"/>
            </a:xfrm>
            <a:custGeom>
              <a:avLst/>
              <a:gdLst/>
              <a:ahLst/>
              <a:cxnLst/>
              <a:rect l="l" t="t" r="r" b="b"/>
              <a:pathLst>
                <a:path w="1976" h="2179" extrusionOk="0">
                  <a:moveTo>
                    <a:pt x="1008" y="1"/>
                  </a:moveTo>
                  <a:lnTo>
                    <a:pt x="807" y="646"/>
                  </a:lnTo>
                  <a:lnTo>
                    <a:pt x="0" y="646"/>
                  </a:lnTo>
                  <a:lnTo>
                    <a:pt x="645" y="1170"/>
                  </a:lnTo>
                  <a:lnTo>
                    <a:pt x="323" y="2178"/>
                  </a:lnTo>
                  <a:lnTo>
                    <a:pt x="1008" y="1493"/>
                  </a:lnTo>
                  <a:lnTo>
                    <a:pt x="1694" y="2178"/>
                  </a:lnTo>
                  <a:lnTo>
                    <a:pt x="1371" y="1170"/>
                  </a:lnTo>
                  <a:lnTo>
                    <a:pt x="1976" y="646"/>
                  </a:lnTo>
                  <a:lnTo>
                    <a:pt x="1210" y="646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6175525" y="3841175"/>
              <a:ext cx="69600" cy="75625"/>
            </a:xfrm>
            <a:custGeom>
              <a:avLst/>
              <a:gdLst/>
              <a:ahLst/>
              <a:cxnLst/>
              <a:rect l="l" t="t" r="r" b="b"/>
              <a:pathLst>
                <a:path w="2784" h="3025" extrusionOk="0">
                  <a:moveTo>
                    <a:pt x="1412" y="0"/>
                  </a:moveTo>
                  <a:lnTo>
                    <a:pt x="1130" y="888"/>
                  </a:lnTo>
                  <a:lnTo>
                    <a:pt x="1" y="888"/>
                  </a:lnTo>
                  <a:lnTo>
                    <a:pt x="888" y="1654"/>
                  </a:lnTo>
                  <a:lnTo>
                    <a:pt x="444" y="3025"/>
                  </a:lnTo>
                  <a:lnTo>
                    <a:pt x="1412" y="2097"/>
                  </a:lnTo>
                  <a:lnTo>
                    <a:pt x="2340" y="3025"/>
                  </a:lnTo>
                  <a:lnTo>
                    <a:pt x="1896" y="1613"/>
                  </a:lnTo>
                  <a:lnTo>
                    <a:pt x="2783" y="888"/>
                  </a:lnTo>
                  <a:lnTo>
                    <a:pt x="1654" y="888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6596863" y="1304350"/>
              <a:ext cx="178450" cy="107975"/>
            </a:xfrm>
            <a:custGeom>
              <a:avLst/>
              <a:gdLst/>
              <a:ahLst/>
              <a:cxnLst/>
              <a:rect l="l" t="t" r="r" b="b"/>
              <a:pathLst>
                <a:path w="7138" h="4319" extrusionOk="0">
                  <a:moveTo>
                    <a:pt x="6890" y="0"/>
                  </a:moveTo>
                  <a:cubicBezTo>
                    <a:pt x="6849" y="0"/>
                    <a:pt x="6808" y="10"/>
                    <a:pt x="6775" y="27"/>
                  </a:cubicBezTo>
                  <a:lnTo>
                    <a:pt x="4638" y="712"/>
                  </a:lnTo>
                  <a:cubicBezTo>
                    <a:pt x="4498" y="690"/>
                    <a:pt x="4359" y="679"/>
                    <a:pt x="4220" y="679"/>
                  </a:cubicBezTo>
                  <a:cubicBezTo>
                    <a:pt x="3119" y="679"/>
                    <a:pt x="2093" y="1372"/>
                    <a:pt x="1734" y="2446"/>
                  </a:cubicBezTo>
                  <a:lnTo>
                    <a:pt x="81" y="3938"/>
                  </a:lnTo>
                  <a:cubicBezTo>
                    <a:pt x="0" y="4019"/>
                    <a:pt x="0" y="4180"/>
                    <a:pt x="81" y="4261"/>
                  </a:cubicBezTo>
                  <a:cubicBezTo>
                    <a:pt x="109" y="4290"/>
                    <a:pt x="158" y="4318"/>
                    <a:pt x="213" y="4318"/>
                  </a:cubicBezTo>
                  <a:cubicBezTo>
                    <a:pt x="235" y="4318"/>
                    <a:pt x="259" y="4313"/>
                    <a:pt x="283" y="4301"/>
                  </a:cubicBezTo>
                  <a:lnTo>
                    <a:pt x="2420" y="3656"/>
                  </a:lnTo>
                  <a:cubicBezTo>
                    <a:pt x="2612" y="3697"/>
                    <a:pt x="2804" y="3717"/>
                    <a:pt x="2992" y="3717"/>
                  </a:cubicBezTo>
                  <a:cubicBezTo>
                    <a:pt x="4105" y="3717"/>
                    <a:pt x="5099" y="3026"/>
                    <a:pt x="5444" y="1922"/>
                  </a:cubicBezTo>
                  <a:lnTo>
                    <a:pt x="7057" y="390"/>
                  </a:lnTo>
                  <a:cubicBezTo>
                    <a:pt x="7138" y="309"/>
                    <a:pt x="7138" y="148"/>
                    <a:pt x="7057" y="67"/>
                  </a:cubicBezTo>
                  <a:cubicBezTo>
                    <a:pt x="7010" y="20"/>
                    <a:pt x="6949" y="0"/>
                    <a:pt x="6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9"/>
          <p:cNvSpPr/>
          <p:nvPr/>
        </p:nvSpPr>
        <p:spPr>
          <a:xfrm flipH="1">
            <a:off x="851201" y="3254357"/>
            <a:ext cx="178130" cy="193601"/>
          </a:xfrm>
          <a:custGeom>
            <a:avLst/>
            <a:gdLst/>
            <a:ahLst/>
            <a:cxnLst/>
            <a:rect l="l" t="t" r="r" b="b"/>
            <a:pathLst>
              <a:path w="6494" h="7058" extrusionOk="0">
                <a:moveTo>
                  <a:pt x="3267" y="0"/>
                </a:moveTo>
                <a:lnTo>
                  <a:pt x="2662" y="2057"/>
                </a:lnTo>
                <a:lnTo>
                  <a:pt x="1" y="2057"/>
                </a:lnTo>
                <a:lnTo>
                  <a:pt x="2098" y="3831"/>
                </a:lnTo>
                <a:lnTo>
                  <a:pt x="1090" y="7057"/>
                </a:lnTo>
                <a:lnTo>
                  <a:pt x="3267" y="4880"/>
                </a:lnTo>
                <a:lnTo>
                  <a:pt x="5525" y="7057"/>
                </a:lnTo>
                <a:lnTo>
                  <a:pt x="4477" y="3791"/>
                </a:lnTo>
                <a:lnTo>
                  <a:pt x="6493" y="2057"/>
                </a:lnTo>
                <a:lnTo>
                  <a:pt x="3912" y="2057"/>
                </a:lnTo>
                <a:lnTo>
                  <a:pt x="32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 flipH="1">
            <a:off x="190978" y="2305415"/>
            <a:ext cx="76338" cy="82976"/>
          </a:xfrm>
          <a:custGeom>
            <a:avLst/>
            <a:gdLst/>
            <a:ahLst/>
            <a:cxnLst/>
            <a:rect l="l" t="t" r="r" b="b"/>
            <a:pathLst>
              <a:path w="2783" h="3025" extrusionOk="0">
                <a:moveTo>
                  <a:pt x="1412" y="0"/>
                </a:moveTo>
                <a:lnTo>
                  <a:pt x="1129" y="847"/>
                </a:lnTo>
                <a:lnTo>
                  <a:pt x="0" y="847"/>
                </a:lnTo>
                <a:lnTo>
                  <a:pt x="887" y="1613"/>
                </a:lnTo>
                <a:lnTo>
                  <a:pt x="484" y="3024"/>
                </a:lnTo>
                <a:lnTo>
                  <a:pt x="1412" y="2057"/>
                </a:lnTo>
                <a:lnTo>
                  <a:pt x="2380" y="3024"/>
                </a:lnTo>
                <a:lnTo>
                  <a:pt x="1936" y="1613"/>
                </a:lnTo>
                <a:lnTo>
                  <a:pt x="2783" y="847"/>
                </a:lnTo>
                <a:lnTo>
                  <a:pt x="1694" y="847"/>
                </a:lnTo>
                <a:lnTo>
                  <a:pt x="141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/>
          <p:nvPr/>
        </p:nvSpPr>
        <p:spPr>
          <a:xfrm flipH="1">
            <a:off x="392295" y="1297675"/>
            <a:ext cx="55326" cy="59743"/>
          </a:xfrm>
          <a:custGeom>
            <a:avLst/>
            <a:gdLst/>
            <a:ahLst/>
            <a:cxnLst/>
            <a:rect l="l" t="t" r="r" b="b"/>
            <a:pathLst>
              <a:path w="2017" h="2178" extrusionOk="0">
                <a:moveTo>
                  <a:pt x="1008" y="0"/>
                </a:moveTo>
                <a:lnTo>
                  <a:pt x="847" y="645"/>
                </a:lnTo>
                <a:lnTo>
                  <a:pt x="0" y="645"/>
                </a:lnTo>
                <a:lnTo>
                  <a:pt x="645" y="1170"/>
                </a:lnTo>
                <a:lnTo>
                  <a:pt x="363" y="2178"/>
                </a:lnTo>
                <a:lnTo>
                  <a:pt x="1008" y="1492"/>
                </a:lnTo>
                <a:lnTo>
                  <a:pt x="1734" y="2178"/>
                </a:lnTo>
                <a:lnTo>
                  <a:pt x="1412" y="1170"/>
                </a:lnTo>
                <a:lnTo>
                  <a:pt x="2016" y="645"/>
                </a:lnTo>
                <a:lnTo>
                  <a:pt x="1210" y="645"/>
                </a:lnTo>
                <a:lnTo>
                  <a:pt x="10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"/>
          <p:cNvSpPr/>
          <p:nvPr/>
        </p:nvSpPr>
        <p:spPr>
          <a:xfrm flipH="1">
            <a:off x="591418" y="2346343"/>
            <a:ext cx="55326" cy="59743"/>
          </a:xfrm>
          <a:custGeom>
            <a:avLst/>
            <a:gdLst/>
            <a:ahLst/>
            <a:cxnLst/>
            <a:rect l="l" t="t" r="r" b="b"/>
            <a:pathLst>
              <a:path w="2017" h="2178" extrusionOk="0">
                <a:moveTo>
                  <a:pt x="1009" y="0"/>
                </a:moveTo>
                <a:lnTo>
                  <a:pt x="807" y="645"/>
                </a:lnTo>
                <a:lnTo>
                  <a:pt x="0" y="645"/>
                </a:lnTo>
                <a:lnTo>
                  <a:pt x="646" y="1210"/>
                </a:lnTo>
                <a:lnTo>
                  <a:pt x="323" y="2178"/>
                </a:lnTo>
                <a:lnTo>
                  <a:pt x="323" y="2178"/>
                </a:lnTo>
                <a:lnTo>
                  <a:pt x="1009" y="1492"/>
                </a:lnTo>
                <a:lnTo>
                  <a:pt x="1694" y="2178"/>
                </a:lnTo>
                <a:lnTo>
                  <a:pt x="1372" y="1170"/>
                </a:lnTo>
                <a:lnTo>
                  <a:pt x="2017" y="645"/>
                </a:lnTo>
                <a:lnTo>
                  <a:pt x="1210" y="645"/>
                </a:lnTo>
                <a:lnTo>
                  <a:pt x="1009" y="0"/>
                </a:lnTo>
                <a:close/>
                <a:moveTo>
                  <a:pt x="1694" y="2178"/>
                </a:moveTo>
                <a:lnTo>
                  <a:pt x="1694" y="2178"/>
                </a:lnTo>
                <a:lnTo>
                  <a:pt x="1694" y="217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>
            <a:spLocks noGrp="1"/>
          </p:cNvSpPr>
          <p:nvPr>
            <p:ph type="title"/>
          </p:nvPr>
        </p:nvSpPr>
        <p:spPr>
          <a:xfrm>
            <a:off x="713225" y="377725"/>
            <a:ext cx="7743600" cy="5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2" hasCustomPrompt="1"/>
          </p:nvPr>
        </p:nvSpPr>
        <p:spPr>
          <a:xfrm>
            <a:off x="1011450" y="1606575"/>
            <a:ext cx="941100" cy="5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/>
          </p:nvPr>
        </p:nvSpPr>
        <p:spPr>
          <a:xfrm>
            <a:off x="1985650" y="1679550"/>
            <a:ext cx="2474700" cy="27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1"/>
          </p:nvPr>
        </p:nvSpPr>
        <p:spPr>
          <a:xfrm>
            <a:off x="1985650" y="2007599"/>
            <a:ext cx="24747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4" hasCustomPrompt="1"/>
          </p:nvPr>
        </p:nvSpPr>
        <p:spPr>
          <a:xfrm>
            <a:off x="4650550" y="1629746"/>
            <a:ext cx="941100" cy="5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5"/>
          </p:nvPr>
        </p:nvSpPr>
        <p:spPr>
          <a:xfrm>
            <a:off x="5624750" y="1702721"/>
            <a:ext cx="2474700" cy="27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6"/>
          </p:nvPr>
        </p:nvSpPr>
        <p:spPr>
          <a:xfrm>
            <a:off x="5624750" y="2030770"/>
            <a:ext cx="24747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 idx="7" hasCustomPrompt="1"/>
          </p:nvPr>
        </p:nvSpPr>
        <p:spPr>
          <a:xfrm>
            <a:off x="1054550" y="2834067"/>
            <a:ext cx="941100" cy="5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8"/>
          </p:nvPr>
        </p:nvSpPr>
        <p:spPr>
          <a:xfrm>
            <a:off x="1985650" y="2907043"/>
            <a:ext cx="2474700" cy="27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9"/>
          </p:nvPr>
        </p:nvSpPr>
        <p:spPr>
          <a:xfrm>
            <a:off x="1985650" y="3235092"/>
            <a:ext cx="24747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13" hasCustomPrompt="1"/>
          </p:nvPr>
        </p:nvSpPr>
        <p:spPr>
          <a:xfrm>
            <a:off x="4683650" y="2834076"/>
            <a:ext cx="941100" cy="5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14"/>
          </p:nvPr>
        </p:nvSpPr>
        <p:spPr>
          <a:xfrm>
            <a:off x="5624750" y="2907052"/>
            <a:ext cx="2474700" cy="27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15"/>
          </p:nvPr>
        </p:nvSpPr>
        <p:spPr>
          <a:xfrm>
            <a:off x="5624750" y="3235100"/>
            <a:ext cx="24747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ignika"/>
              <a:buNone/>
              <a:defRPr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ignika"/>
              <a:buNone/>
              <a:defRPr sz="2100"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201" name="Google Shape;201;p13"/>
          <p:cNvSpPr/>
          <p:nvPr/>
        </p:nvSpPr>
        <p:spPr>
          <a:xfrm rot="10800000" flipH="1">
            <a:off x="7979950" y="2404150"/>
            <a:ext cx="162350" cy="176450"/>
          </a:xfrm>
          <a:custGeom>
            <a:avLst/>
            <a:gdLst/>
            <a:ahLst/>
            <a:cxnLst/>
            <a:rect l="l" t="t" r="r" b="b"/>
            <a:pathLst>
              <a:path w="6494" h="7058" extrusionOk="0">
                <a:moveTo>
                  <a:pt x="3267" y="0"/>
                </a:moveTo>
                <a:lnTo>
                  <a:pt x="2662" y="2057"/>
                </a:lnTo>
                <a:lnTo>
                  <a:pt x="1" y="2057"/>
                </a:lnTo>
                <a:lnTo>
                  <a:pt x="2098" y="3831"/>
                </a:lnTo>
                <a:lnTo>
                  <a:pt x="1090" y="7057"/>
                </a:lnTo>
                <a:lnTo>
                  <a:pt x="3267" y="4880"/>
                </a:lnTo>
                <a:lnTo>
                  <a:pt x="5525" y="7057"/>
                </a:lnTo>
                <a:lnTo>
                  <a:pt x="4477" y="3791"/>
                </a:lnTo>
                <a:lnTo>
                  <a:pt x="6493" y="2057"/>
                </a:lnTo>
                <a:lnTo>
                  <a:pt x="3912" y="2057"/>
                </a:lnTo>
                <a:lnTo>
                  <a:pt x="32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3"/>
          <p:cNvSpPr/>
          <p:nvPr/>
        </p:nvSpPr>
        <p:spPr>
          <a:xfrm rot="10800000" flipH="1">
            <a:off x="8093863" y="4310575"/>
            <a:ext cx="69575" cy="75625"/>
          </a:xfrm>
          <a:custGeom>
            <a:avLst/>
            <a:gdLst/>
            <a:ahLst/>
            <a:cxnLst/>
            <a:rect l="l" t="t" r="r" b="b"/>
            <a:pathLst>
              <a:path w="2783" h="3025" extrusionOk="0">
                <a:moveTo>
                  <a:pt x="1412" y="0"/>
                </a:moveTo>
                <a:lnTo>
                  <a:pt x="1129" y="847"/>
                </a:lnTo>
                <a:lnTo>
                  <a:pt x="0" y="847"/>
                </a:lnTo>
                <a:lnTo>
                  <a:pt x="887" y="1613"/>
                </a:lnTo>
                <a:lnTo>
                  <a:pt x="484" y="3024"/>
                </a:lnTo>
                <a:lnTo>
                  <a:pt x="1412" y="2057"/>
                </a:lnTo>
                <a:lnTo>
                  <a:pt x="2380" y="3024"/>
                </a:lnTo>
                <a:lnTo>
                  <a:pt x="1936" y="1613"/>
                </a:lnTo>
                <a:lnTo>
                  <a:pt x="2783" y="847"/>
                </a:lnTo>
                <a:lnTo>
                  <a:pt x="1694" y="847"/>
                </a:lnTo>
                <a:lnTo>
                  <a:pt x="14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3"/>
          <p:cNvSpPr/>
          <p:nvPr/>
        </p:nvSpPr>
        <p:spPr>
          <a:xfrm rot="10800000" flipH="1">
            <a:off x="7298538" y="3532650"/>
            <a:ext cx="49400" cy="54475"/>
          </a:xfrm>
          <a:custGeom>
            <a:avLst/>
            <a:gdLst/>
            <a:ahLst/>
            <a:cxnLst/>
            <a:rect l="l" t="t" r="r" b="b"/>
            <a:pathLst>
              <a:path w="1976" h="2179" extrusionOk="0">
                <a:moveTo>
                  <a:pt x="1008" y="1"/>
                </a:moveTo>
                <a:lnTo>
                  <a:pt x="807" y="646"/>
                </a:lnTo>
                <a:lnTo>
                  <a:pt x="0" y="646"/>
                </a:lnTo>
                <a:lnTo>
                  <a:pt x="645" y="1170"/>
                </a:lnTo>
                <a:lnTo>
                  <a:pt x="323" y="2178"/>
                </a:lnTo>
                <a:lnTo>
                  <a:pt x="1008" y="1493"/>
                </a:lnTo>
                <a:lnTo>
                  <a:pt x="1694" y="2178"/>
                </a:lnTo>
                <a:lnTo>
                  <a:pt x="1371" y="1170"/>
                </a:lnTo>
                <a:lnTo>
                  <a:pt x="1976" y="646"/>
                </a:lnTo>
                <a:lnTo>
                  <a:pt x="1210" y="646"/>
                </a:lnTo>
                <a:lnTo>
                  <a:pt x="100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3"/>
          <p:cNvSpPr/>
          <p:nvPr/>
        </p:nvSpPr>
        <p:spPr>
          <a:xfrm rot="10800000" flipH="1">
            <a:off x="7748063" y="4294450"/>
            <a:ext cx="50425" cy="54450"/>
          </a:xfrm>
          <a:custGeom>
            <a:avLst/>
            <a:gdLst/>
            <a:ahLst/>
            <a:cxnLst/>
            <a:rect l="l" t="t" r="r" b="b"/>
            <a:pathLst>
              <a:path w="2017" h="2178" extrusionOk="0">
                <a:moveTo>
                  <a:pt x="1009" y="0"/>
                </a:moveTo>
                <a:lnTo>
                  <a:pt x="807" y="645"/>
                </a:lnTo>
                <a:lnTo>
                  <a:pt x="0" y="645"/>
                </a:lnTo>
                <a:lnTo>
                  <a:pt x="646" y="1210"/>
                </a:lnTo>
                <a:lnTo>
                  <a:pt x="323" y="2178"/>
                </a:lnTo>
                <a:lnTo>
                  <a:pt x="323" y="2178"/>
                </a:lnTo>
                <a:lnTo>
                  <a:pt x="1009" y="1492"/>
                </a:lnTo>
                <a:lnTo>
                  <a:pt x="1694" y="2178"/>
                </a:lnTo>
                <a:lnTo>
                  <a:pt x="1372" y="1170"/>
                </a:lnTo>
                <a:lnTo>
                  <a:pt x="2017" y="645"/>
                </a:lnTo>
                <a:lnTo>
                  <a:pt x="1210" y="645"/>
                </a:lnTo>
                <a:lnTo>
                  <a:pt x="1009" y="0"/>
                </a:lnTo>
                <a:close/>
                <a:moveTo>
                  <a:pt x="1694" y="2178"/>
                </a:moveTo>
                <a:lnTo>
                  <a:pt x="1694" y="2178"/>
                </a:lnTo>
                <a:lnTo>
                  <a:pt x="1694" y="21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3"/>
          <p:cNvSpPr/>
          <p:nvPr/>
        </p:nvSpPr>
        <p:spPr>
          <a:xfrm rot="10800000" flipH="1">
            <a:off x="1040213" y="3332100"/>
            <a:ext cx="49400" cy="54475"/>
          </a:xfrm>
          <a:custGeom>
            <a:avLst/>
            <a:gdLst/>
            <a:ahLst/>
            <a:cxnLst/>
            <a:rect l="l" t="t" r="r" b="b"/>
            <a:pathLst>
              <a:path w="1976" h="2179" extrusionOk="0">
                <a:moveTo>
                  <a:pt x="1008" y="1"/>
                </a:moveTo>
                <a:lnTo>
                  <a:pt x="807" y="646"/>
                </a:lnTo>
                <a:lnTo>
                  <a:pt x="0" y="646"/>
                </a:lnTo>
                <a:lnTo>
                  <a:pt x="645" y="1170"/>
                </a:lnTo>
                <a:lnTo>
                  <a:pt x="323" y="2178"/>
                </a:lnTo>
                <a:lnTo>
                  <a:pt x="1008" y="1493"/>
                </a:lnTo>
                <a:lnTo>
                  <a:pt x="1694" y="2178"/>
                </a:lnTo>
                <a:lnTo>
                  <a:pt x="1371" y="1170"/>
                </a:lnTo>
                <a:lnTo>
                  <a:pt x="1976" y="646"/>
                </a:lnTo>
                <a:lnTo>
                  <a:pt x="1210" y="646"/>
                </a:lnTo>
                <a:lnTo>
                  <a:pt x="100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3"/>
          <p:cNvSpPr/>
          <p:nvPr/>
        </p:nvSpPr>
        <p:spPr>
          <a:xfrm rot="10800000" flipH="1">
            <a:off x="3669988" y="1137175"/>
            <a:ext cx="69575" cy="75625"/>
          </a:xfrm>
          <a:custGeom>
            <a:avLst/>
            <a:gdLst/>
            <a:ahLst/>
            <a:cxnLst/>
            <a:rect l="l" t="t" r="r" b="b"/>
            <a:pathLst>
              <a:path w="2783" h="3025" extrusionOk="0">
                <a:moveTo>
                  <a:pt x="1412" y="0"/>
                </a:moveTo>
                <a:lnTo>
                  <a:pt x="1129" y="847"/>
                </a:lnTo>
                <a:lnTo>
                  <a:pt x="0" y="847"/>
                </a:lnTo>
                <a:lnTo>
                  <a:pt x="887" y="1613"/>
                </a:lnTo>
                <a:lnTo>
                  <a:pt x="484" y="3024"/>
                </a:lnTo>
                <a:lnTo>
                  <a:pt x="1412" y="2057"/>
                </a:lnTo>
                <a:lnTo>
                  <a:pt x="2380" y="3024"/>
                </a:lnTo>
                <a:lnTo>
                  <a:pt x="1936" y="1613"/>
                </a:lnTo>
                <a:lnTo>
                  <a:pt x="2783" y="847"/>
                </a:lnTo>
                <a:lnTo>
                  <a:pt x="1694" y="847"/>
                </a:lnTo>
                <a:lnTo>
                  <a:pt x="14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3"/>
          <p:cNvSpPr/>
          <p:nvPr/>
        </p:nvSpPr>
        <p:spPr>
          <a:xfrm rot="10800000" flipH="1">
            <a:off x="447525" y="4580850"/>
            <a:ext cx="162350" cy="176450"/>
          </a:xfrm>
          <a:custGeom>
            <a:avLst/>
            <a:gdLst/>
            <a:ahLst/>
            <a:cxnLst/>
            <a:rect l="l" t="t" r="r" b="b"/>
            <a:pathLst>
              <a:path w="6494" h="7058" extrusionOk="0">
                <a:moveTo>
                  <a:pt x="3267" y="0"/>
                </a:moveTo>
                <a:lnTo>
                  <a:pt x="2662" y="2057"/>
                </a:lnTo>
                <a:lnTo>
                  <a:pt x="1" y="2057"/>
                </a:lnTo>
                <a:lnTo>
                  <a:pt x="2098" y="3831"/>
                </a:lnTo>
                <a:lnTo>
                  <a:pt x="1090" y="7057"/>
                </a:lnTo>
                <a:lnTo>
                  <a:pt x="3267" y="4880"/>
                </a:lnTo>
                <a:lnTo>
                  <a:pt x="5525" y="7057"/>
                </a:lnTo>
                <a:lnTo>
                  <a:pt x="4477" y="3791"/>
                </a:lnTo>
                <a:lnTo>
                  <a:pt x="6493" y="2057"/>
                </a:lnTo>
                <a:lnTo>
                  <a:pt x="3912" y="2057"/>
                </a:lnTo>
                <a:lnTo>
                  <a:pt x="32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3"/>
          <p:cNvSpPr/>
          <p:nvPr/>
        </p:nvSpPr>
        <p:spPr>
          <a:xfrm rot="10800000" flipH="1">
            <a:off x="915363" y="1076475"/>
            <a:ext cx="69575" cy="75625"/>
          </a:xfrm>
          <a:custGeom>
            <a:avLst/>
            <a:gdLst/>
            <a:ahLst/>
            <a:cxnLst/>
            <a:rect l="l" t="t" r="r" b="b"/>
            <a:pathLst>
              <a:path w="2783" h="3025" extrusionOk="0">
                <a:moveTo>
                  <a:pt x="1412" y="0"/>
                </a:moveTo>
                <a:lnTo>
                  <a:pt x="1129" y="847"/>
                </a:lnTo>
                <a:lnTo>
                  <a:pt x="0" y="847"/>
                </a:lnTo>
                <a:lnTo>
                  <a:pt x="887" y="1613"/>
                </a:lnTo>
                <a:lnTo>
                  <a:pt x="484" y="3024"/>
                </a:lnTo>
                <a:lnTo>
                  <a:pt x="1412" y="2057"/>
                </a:lnTo>
                <a:lnTo>
                  <a:pt x="2380" y="3024"/>
                </a:lnTo>
                <a:lnTo>
                  <a:pt x="1936" y="1613"/>
                </a:lnTo>
                <a:lnTo>
                  <a:pt x="2783" y="847"/>
                </a:lnTo>
                <a:lnTo>
                  <a:pt x="1694" y="847"/>
                </a:lnTo>
                <a:lnTo>
                  <a:pt x="14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/>
          <p:nvPr/>
        </p:nvSpPr>
        <p:spPr>
          <a:xfrm flipH="1">
            <a:off x="5410300" y="2527525"/>
            <a:ext cx="69575" cy="75625"/>
          </a:xfrm>
          <a:custGeom>
            <a:avLst/>
            <a:gdLst/>
            <a:ahLst/>
            <a:cxnLst/>
            <a:rect l="l" t="t" r="r" b="b"/>
            <a:pathLst>
              <a:path w="2783" h="3025" extrusionOk="0">
                <a:moveTo>
                  <a:pt x="1412" y="0"/>
                </a:moveTo>
                <a:lnTo>
                  <a:pt x="1129" y="847"/>
                </a:lnTo>
                <a:lnTo>
                  <a:pt x="0" y="847"/>
                </a:lnTo>
                <a:lnTo>
                  <a:pt x="887" y="1613"/>
                </a:lnTo>
                <a:lnTo>
                  <a:pt x="484" y="3024"/>
                </a:lnTo>
                <a:lnTo>
                  <a:pt x="1412" y="2057"/>
                </a:lnTo>
                <a:lnTo>
                  <a:pt x="2380" y="3024"/>
                </a:lnTo>
                <a:lnTo>
                  <a:pt x="1936" y="1613"/>
                </a:lnTo>
                <a:lnTo>
                  <a:pt x="2783" y="847"/>
                </a:lnTo>
                <a:lnTo>
                  <a:pt x="1694" y="847"/>
                </a:lnTo>
                <a:lnTo>
                  <a:pt x="14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4"/>
          <p:cNvSpPr/>
          <p:nvPr/>
        </p:nvSpPr>
        <p:spPr>
          <a:xfrm flipH="1">
            <a:off x="7520300" y="631913"/>
            <a:ext cx="50425" cy="54450"/>
          </a:xfrm>
          <a:custGeom>
            <a:avLst/>
            <a:gdLst/>
            <a:ahLst/>
            <a:cxnLst/>
            <a:rect l="l" t="t" r="r" b="b"/>
            <a:pathLst>
              <a:path w="2017" h="2178" extrusionOk="0">
                <a:moveTo>
                  <a:pt x="1049" y="0"/>
                </a:moveTo>
                <a:lnTo>
                  <a:pt x="847" y="646"/>
                </a:lnTo>
                <a:lnTo>
                  <a:pt x="0" y="646"/>
                </a:lnTo>
                <a:lnTo>
                  <a:pt x="645" y="1210"/>
                </a:lnTo>
                <a:lnTo>
                  <a:pt x="363" y="2178"/>
                </a:lnTo>
                <a:lnTo>
                  <a:pt x="363" y="2178"/>
                </a:lnTo>
                <a:lnTo>
                  <a:pt x="1049" y="1533"/>
                </a:lnTo>
                <a:lnTo>
                  <a:pt x="1734" y="2178"/>
                </a:lnTo>
                <a:lnTo>
                  <a:pt x="1412" y="1170"/>
                </a:lnTo>
                <a:lnTo>
                  <a:pt x="2017" y="646"/>
                </a:lnTo>
                <a:lnTo>
                  <a:pt x="1210" y="646"/>
                </a:lnTo>
                <a:lnTo>
                  <a:pt x="10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"/>
          <p:cNvSpPr/>
          <p:nvPr/>
        </p:nvSpPr>
        <p:spPr>
          <a:xfrm flipH="1">
            <a:off x="6897325" y="1995200"/>
            <a:ext cx="49425" cy="54475"/>
          </a:xfrm>
          <a:custGeom>
            <a:avLst/>
            <a:gdLst/>
            <a:ahLst/>
            <a:cxnLst/>
            <a:rect l="l" t="t" r="r" b="b"/>
            <a:pathLst>
              <a:path w="1977" h="2179" extrusionOk="0">
                <a:moveTo>
                  <a:pt x="1009" y="1"/>
                </a:moveTo>
                <a:lnTo>
                  <a:pt x="807" y="606"/>
                </a:lnTo>
                <a:lnTo>
                  <a:pt x="1" y="606"/>
                </a:lnTo>
                <a:lnTo>
                  <a:pt x="646" y="1170"/>
                </a:lnTo>
                <a:lnTo>
                  <a:pt x="324" y="2179"/>
                </a:lnTo>
                <a:lnTo>
                  <a:pt x="1009" y="1493"/>
                </a:lnTo>
                <a:lnTo>
                  <a:pt x="1695" y="2179"/>
                </a:lnTo>
                <a:lnTo>
                  <a:pt x="1372" y="1170"/>
                </a:lnTo>
                <a:lnTo>
                  <a:pt x="1977" y="606"/>
                </a:lnTo>
                <a:lnTo>
                  <a:pt x="1211" y="606"/>
                </a:lnTo>
                <a:lnTo>
                  <a:pt x="10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/>
          <p:nvPr/>
        </p:nvSpPr>
        <p:spPr>
          <a:xfrm flipH="1">
            <a:off x="4440325" y="899300"/>
            <a:ext cx="50425" cy="54475"/>
          </a:xfrm>
          <a:custGeom>
            <a:avLst/>
            <a:gdLst/>
            <a:ahLst/>
            <a:cxnLst/>
            <a:rect l="l" t="t" r="r" b="b"/>
            <a:pathLst>
              <a:path w="2017" h="2179" extrusionOk="0">
                <a:moveTo>
                  <a:pt x="1009" y="1"/>
                </a:moveTo>
                <a:lnTo>
                  <a:pt x="807" y="606"/>
                </a:lnTo>
                <a:lnTo>
                  <a:pt x="1" y="606"/>
                </a:lnTo>
                <a:lnTo>
                  <a:pt x="646" y="1170"/>
                </a:lnTo>
                <a:lnTo>
                  <a:pt x="364" y="2179"/>
                </a:lnTo>
                <a:lnTo>
                  <a:pt x="1009" y="1493"/>
                </a:lnTo>
                <a:lnTo>
                  <a:pt x="1694" y="2179"/>
                </a:lnTo>
                <a:lnTo>
                  <a:pt x="1372" y="1170"/>
                </a:lnTo>
                <a:lnTo>
                  <a:pt x="2017" y="606"/>
                </a:lnTo>
                <a:lnTo>
                  <a:pt x="1210" y="606"/>
                </a:lnTo>
                <a:lnTo>
                  <a:pt x="10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"/>
          <p:cNvSpPr/>
          <p:nvPr/>
        </p:nvSpPr>
        <p:spPr>
          <a:xfrm flipH="1">
            <a:off x="3418725" y="428625"/>
            <a:ext cx="50425" cy="54475"/>
          </a:xfrm>
          <a:custGeom>
            <a:avLst/>
            <a:gdLst/>
            <a:ahLst/>
            <a:cxnLst/>
            <a:rect l="l" t="t" r="r" b="b"/>
            <a:pathLst>
              <a:path w="2017" h="2179" extrusionOk="0">
                <a:moveTo>
                  <a:pt x="1008" y="1"/>
                </a:moveTo>
                <a:lnTo>
                  <a:pt x="807" y="606"/>
                </a:lnTo>
                <a:lnTo>
                  <a:pt x="0" y="606"/>
                </a:lnTo>
                <a:lnTo>
                  <a:pt x="645" y="1170"/>
                </a:lnTo>
                <a:lnTo>
                  <a:pt x="323" y="2178"/>
                </a:lnTo>
                <a:lnTo>
                  <a:pt x="1008" y="1493"/>
                </a:lnTo>
                <a:lnTo>
                  <a:pt x="1694" y="2178"/>
                </a:lnTo>
                <a:lnTo>
                  <a:pt x="1694" y="2178"/>
                </a:lnTo>
                <a:lnTo>
                  <a:pt x="1371" y="1170"/>
                </a:lnTo>
                <a:lnTo>
                  <a:pt x="2016" y="606"/>
                </a:lnTo>
                <a:lnTo>
                  <a:pt x="1210" y="606"/>
                </a:lnTo>
                <a:lnTo>
                  <a:pt x="100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4"/>
          <p:cNvSpPr/>
          <p:nvPr/>
        </p:nvSpPr>
        <p:spPr>
          <a:xfrm flipH="1">
            <a:off x="5593775" y="1609100"/>
            <a:ext cx="50425" cy="54450"/>
          </a:xfrm>
          <a:custGeom>
            <a:avLst/>
            <a:gdLst/>
            <a:ahLst/>
            <a:cxnLst/>
            <a:rect l="l" t="t" r="r" b="b"/>
            <a:pathLst>
              <a:path w="2017" h="2178" extrusionOk="0">
                <a:moveTo>
                  <a:pt x="1008" y="0"/>
                </a:moveTo>
                <a:lnTo>
                  <a:pt x="847" y="645"/>
                </a:lnTo>
                <a:lnTo>
                  <a:pt x="0" y="645"/>
                </a:lnTo>
                <a:lnTo>
                  <a:pt x="645" y="1170"/>
                </a:lnTo>
                <a:lnTo>
                  <a:pt x="363" y="2178"/>
                </a:lnTo>
                <a:lnTo>
                  <a:pt x="1008" y="1492"/>
                </a:lnTo>
                <a:lnTo>
                  <a:pt x="1734" y="2178"/>
                </a:lnTo>
                <a:lnTo>
                  <a:pt x="1412" y="1170"/>
                </a:lnTo>
                <a:lnTo>
                  <a:pt x="2016" y="645"/>
                </a:lnTo>
                <a:lnTo>
                  <a:pt x="1210" y="645"/>
                </a:lnTo>
                <a:lnTo>
                  <a:pt x="10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4"/>
          <p:cNvSpPr/>
          <p:nvPr/>
        </p:nvSpPr>
        <p:spPr>
          <a:xfrm flipH="1">
            <a:off x="5775250" y="2564825"/>
            <a:ext cx="50425" cy="54450"/>
          </a:xfrm>
          <a:custGeom>
            <a:avLst/>
            <a:gdLst/>
            <a:ahLst/>
            <a:cxnLst/>
            <a:rect l="l" t="t" r="r" b="b"/>
            <a:pathLst>
              <a:path w="2017" h="2178" extrusionOk="0">
                <a:moveTo>
                  <a:pt x="1009" y="0"/>
                </a:moveTo>
                <a:lnTo>
                  <a:pt x="807" y="645"/>
                </a:lnTo>
                <a:lnTo>
                  <a:pt x="0" y="645"/>
                </a:lnTo>
                <a:lnTo>
                  <a:pt x="646" y="1210"/>
                </a:lnTo>
                <a:lnTo>
                  <a:pt x="323" y="2178"/>
                </a:lnTo>
                <a:lnTo>
                  <a:pt x="323" y="2178"/>
                </a:lnTo>
                <a:lnTo>
                  <a:pt x="1009" y="1492"/>
                </a:lnTo>
                <a:lnTo>
                  <a:pt x="1694" y="2178"/>
                </a:lnTo>
                <a:lnTo>
                  <a:pt x="1372" y="1170"/>
                </a:lnTo>
                <a:lnTo>
                  <a:pt x="2017" y="645"/>
                </a:lnTo>
                <a:lnTo>
                  <a:pt x="1210" y="645"/>
                </a:lnTo>
                <a:lnTo>
                  <a:pt x="1009" y="0"/>
                </a:lnTo>
                <a:close/>
                <a:moveTo>
                  <a:pt x="1694" y="2178"/>
                </a:moveTo>
                <a:lnTo>
                  <a:pt x="1694" y="2178"/>
                </a:lnTo>
                <a:lnTo>
                  <a:pt x="1694" y="21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4"/>
          <p:cNvSpPr/>
          <p:nvPr/>
        </p:nvSpPr>
        <p:spPr>
          <a:xfrm flipH="1">
            <a:off x="962838" y="631925"/>
            <a:ext cx="178450" cy="107975"/>
          </a:xfrm>
          <a:custGeom>
            <a:avLst/>
            <a:gdLst/>
            <a:ahLst/>
            <a:cxnLst/>
            <a:rect l="l" t="t" r="r" b="b"/>
            <a:pathLst>
              <a:path w="7138" h="4319" extrusionOk="0">
                <a:moveTo>
                  <a:pt x="6890" y="0"/>
                </a:moveTo>
                <a:cubicBezTo>
                  <a:pt x="6849" y="0"/>
                  <a:pt x="6808" y="10"/>
                  <a:pt x="6775" y="27"/>
                </a:cubicBezTo>
                <a:lnTo>
                  <a:pt x="4638" y="712"/>
                </a:lnTo>
                <a:cubicBezTo>
                  <a:pt x="4498" y="690"/>
                  <a:pt x="4359" y="679"/>
                  <a:pt x="4220" y="679"/>
                </a:cubicBezTo>
                <a:cubicBezTo>
                  <a:pt x="3119" y="679"/>
                  <a:pt x="2093" y="1372"/>
                  <a:pt x="1734" y="2446"/>
                </a:cubicBezTo>
                <a:lnTo>
                  <a:pt x="81" y="3938"/>
                </a:lnTo>
                <a:cubicBezTo>
                  <a:pt x="0" y="4019"/>
                  <a:pt x="0" y="4180"/>
                  <a:pt x="81" y="4261"/>
                </a:cubicBezTo>
                <a:cubicBezTo>
                  <a:pt x="109" y="4290"/>
                  <a:pt x="158" y="4318"/>
                  <a:pt x="213" y="4318"/>
                </a:cubicBezTo>
                <a:cubicBezTo>
                  <a:pt x="235" y="4318"/>
                  <a:pt x="259" y="4313"/>
                  <a:pt x="283" y="4301"/>
                </a:cubicBezTo>
                <a:lnTo>
                  <a:pt x="2420" y="3656"/>
                </a:lnTo>
                <a:cubicBezTo>
                  <a:pt x="2612" y="3697"/>
                  <a:pt x="2804" y="3717"/>
                  <a:pt x="2992" y="3717"/>
                </a:cubicBezTo>
                <a:cubicBezTo>
                  <a:pt x="4105" y="3717"/>
                  <a:pt x="5099" y="3026"/>
                  <a:pt x="5444" y="1922"/>
                </a:cubicBezTo>
                <a:lnTo>
                  <a:pt x="7057" y="390"/>
                </a:lnTo>
                <a:cubicBezTo>
                  <a:pt x="7138" y="309"/>
                  <a:pt x="7138" y="148"/>
                  <a:pt x="7057" y="67"/>
                </a:cubicBezTo>
                <a:cubicBezTo>
                  <a:pt x="7010" y="20"/>
                  <a:pt x="6949" y="0"/>
                  <a:pt x="68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4"/>
          <p:cNvSpPr txBox="1">
            <a:spLocks noGrp="1"/>
          </p:cNvSpPr>
          <p:nvPr>
            <p:ph type="subTitle" idx="1"/>
          </p:nvPr>
        </p:nvSpPr>
        <p:spPr>
          <a:xfrm>
            <a:off x="3542925" y="1309075"/>
            <a:ext cx="4913700" cy="14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ignika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ignika"/>
              <a:buNone/>
              <a:defRPr sz="2800">
                <a:latin typeface="Signika"/>
                <a:ea typeface="Signika"/>
                <a:cs typeface="Signika"/>
                <a:sym typeface="Signik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ignika"/>
              <a:buNone/>
              <a:defRPr sz="2800">
                <a:latin typeface="Signika"/>
                <a:ea typeface="Signika"/>
                <a:cs typeface="Signika"/>
                <a:sym typeface="Signik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ignika"/>
              <a:buNone/>
              <a:defRPr sz="2800">
                <a:latin typeface="Signika"/>
                <a:ea typeface="Signika"/>
                <a:cs typeface="Signika"/>
                <a:sym typeface="Signik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ignika"/>
              <a:buNone/>
              <a:defRPr sz="2800">
                <a:latin typeface="Signika"/>
                <a:ea typeface="Signika"/>
                <a:cs typeface="Signika"/>
                <a:sym typeface="Signik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ignika"/>
              <a:buNone/>
              <a:defRPr sz="2800">
                <a:latin typeface="Signika"/>
                <a:ea typeface="Signika"/>
                <a:cs typeface="Signika"/>
                <a:sym typeface="Signik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ignika"/>
              <a:buNone/>
              <a:defRPr sz="2800">
                <a:latin typeface="Signika"/>
                <a:ea typeface="Signika"/>
                <a:cs typeface="Signika"/>
                <a:sym typeface="Signik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ignika"/>
              <a:buNone/>
              <a:defRPr sz="2800">
                <a:latin typeface="Signika"/>
                <a:ea typeface="Signika"/>
                <a:cs typeface="Signika"/>
                <a:sym typeface="Signik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ignika"/>
              <a:buNone/>
              <a:defRPr sz="2800"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219" name="Google Shape;219;p14"/>
          <p:cNvSpPr txBox="1">
            <a:spLocks noGrp="1"/>
          </p:cNvSpPr>
          <p:nvPr>
            <p:ph type="title"/>
          </p:nvPr>
        </p:nvSpPr>
        <p:spPr>
          <a:xfrm>
            <a:off x="5337875" y="2771875"/>
            <a:ext cx="3118800" cy="7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0" name="Google Shape;220;p14"/>
          <p:cNvSpPr/>
          <p:nvPr/>
        </p:nvSpPr>
        <p:spPr>
          <a:xfrm rot="5400000">
            <a:off x="3504875" y="4556738"/>
            <a:ext cx="162350" cy="176450"/>
          </a:xfrm>
          <a:custGeom>
            <a:avLst/>
            <a:gdLst/>
            <a:ahLst/>
            <a:cxnLst/>
            <a:rect l="l" t="t" r="r" b="b"/>
            <a:pathLst>
              <a:path w="6494" h="7058" extrusionOk="0">
                <a:moveTo>
                  <a:pt x="3267" y="0"/>
                </a:moveTo>
                <a:lnTo>
                  <a:pt x="2662" y="2057"/>
                </a:lnTo>
                <a:lnTo>
                  <a:pt x="1" y="2057"/>
                </a:lnTo>
                <a:lnTo>
                  <a:pt x="2098" y="3831"/>
                </a:lnTo>
                <a:lnTo>
                  <a:pt x="1090" y="7057"/>
                </a:lnTo>
                <a:lnTo>
                  <a:pt x="3267" y="4880"/>
                </a:lnTo>
                <a:lnTo>
                  <a:pt x="5525" y="7057"/>
                </a:lnTo>
                <a:lnTo>
                  <a:pt x="4477" y="3791"/>
                </a:lnTo>
                <a:lnTo>
                  <a:pt x="6493" y="2057"/>
                </a:lnTo>
                <a:lnTo>
                  <a:pt x="3912" y="2057"/>
                </a:lnTo>
                <a:lnTo>
                  <a:pt x="32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4"/>
          <p:cNvSpPr/>
          <p:nvPr/>
        </p:nvSpPr>
        <p:spPr>
          <a:xfrm rot="5400000">
            <a:off x="7341975" y="4653550"/>
            <a:ext cx="69575" cy="75625"/>
          </a:xfrm>
          <a:custGeom>
            <a:avLst/>
            <a:gdLst/>
            <a:ahLst/>
            <a:cxnLst/>
            <a:rect l="l" t="t" r="r" b="b"/>
            <a:pathLst>
              <a:path w="2783" h="3025" extrusionOk="0">
                <a:moveTo>
                  <a:pt x="1412" y="0"/>
                </a:moveTo>
                <a:lnTo>
                  <a:pt x="1129" y="847"/>
                </a:lnTo>
                <a:lnTo>
                  <a:pt x="0" y="847"/>
                </a:lnTo>
                <a:lnTo>
                  <a:pt x="887" y="1613"/>
                </a:lnTo>
                <a:lnTo>
                  <a:pt x="484" y="3024"/>
                </a:lnTo>
                <a:lnTo>
                  <a:pt x="1412" y="2057"/>
                </a:lnTo>
                <a:lnTo>
                  <a:pt x="2380" y="3024"/>
                </a:lnTo>
                <a:lnTo>
                  <a:pt x="1936" y="1613"/>
                </a:lnTo>
                <a:lnTo>
                  <a:pt x="2783" y="847"/>
                </a:lnTo>
                <a:lnTo>
                  <a:pt x="1694" y="847"/>
                </a:lnTo>
                <a:lnTo>
                  <a:pt x="14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4"/>
          <p:cNvSpPr/>
          <p:nvPr/>
        </p:nvSpPr>
        <p:spPr>
          <a:xfrm rot="5400000">
            <a:off x="4628863" y="3879838"/>
            <a:ext cx="49400" cy="54475"/>
          </a:xfrm>
          <a:custGeom>
            <a:avLst/>
            <a:gdLst/>
            <a:ahLst/>
            <a:cxnLst/>
            <a:rect l="l" t="t" r="r" b="b"/>
            <a:pathLst>
              <a:path w="1976" h="2179" extrusionOk="0">
                <a:moveTo>
                  <a:pt x="1008" y="1"/>
                </a:moveTo>
                <a:lnTo>
                  <a:pt x="807" y="646"/>
                </a:lnTo>
                <a:lnTo>
                  <a:pt x="0" y="646"/>
                </a:lnTo>
                <a:lnTo>
                  <a:pt x="645" y="1170"/>
                </a:lnTo>
                <a:lnTo>
                  <a:pt x="323" y="2178"/>
                </a:lnTo>
                <a:lnTo>
                  <a:pt x="1008" y="1493"/>
                </a:lnTo>
                <a:lnTo>
                  <a:pt x="1694" y="2178"/>
                </a:lnTo>
                <a:lnTo>
                  <a:pt x="1371" y="1170"/>
                </a:lnTo>
                <a:lnTo>
                  <a:pt x="1976" y="646"/>
                </a:lnTo>
                <a:lnTo>
                  <a:pt x="1210" y="646"/>
                </a:lnTo>
                <a:lnTo>
                  <a:pt x="100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4"/>
          <p:cNvSpPr/>
          <p:nvPr/>
        </p:nvSpPr>
        <p:spPr>
          <a:xfrm rot="5400000">
            <a:off x="5646213" y="4673713"/>
            <a:ext cx="50425" cy="54450"/>
          </a:xfrm>
          <a:custGeom>
            <a:avLst/>
            <a:gdLst/>
            <a:ahLst/>
            <a:cxnLst/>
            <a:rect l="l" t="t" r="r" b="b"/>
            <a:pathLst>
              <a:path w="2017" h="2178" extrusionOk="0">
                <a:moveTo>
                  <a:pt x="1009" y="0"/>
                </a:moveTo>
                <a:lnTo>
                  <a:pt x="807" y="645"/>
                </a:lnTo>
                <a:lnTo>
                  <a:pt x="0" y="645"/>
                </a:lnTo>
                <a:lnTo>
                  <a:pt x="646" y="1210"/>
                </a:lnTo>
                <a:lnTo>
                  <a:pt x="323" y="2178"/>
                </a:lnTo>
                <a:lnTo>
                  <a:pt x="323" y="2178"/>
                </a:lnTo>
                <a:lnTo>
                  <a:pt x="1009" y="1492"/>
                </a:lnTo>
                <a:lnTo>
                  <a:pt x="1694" y="2178"/>
                </a:lnTo>
                <a:lnTo>
                  <a:pt x="1372" y="1170"/>
                </a:lnTo>
                <a:lnTo>
                  <a:pt x="2017" y="645"/>
                </a:lnTo>
                <a:lnTo>
                  <a:pt x="1210" y="645"/>
                </a:lnTo>
                <a:lnTo>
                  <a:pt x="1009" y="0"/>
                </a:lnTo>
                <a:close/>
                <a:moveTo>
                  <a:pt x="1694" y="2178"/>
                </a:moveTo>
                <a:lnTo>
                  <a:pt x="1694" y="2178"/>
                </a:lnTo>
                <a:lnTo>
                  <a:pt x="1694" y="21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cription 01">
  <p:cSld name="SECTION_TITLE_AND_DESCRIPTION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>
            <a:spLocks noGrp="1"/>
          </p:cNvSpPr>
          <p:nvPr>
            <p:ph type="subTitle" idx="1"/>
          </p:nvPr>
        </p:nvSpPr>
        <p:spPr>
          <a:xfrm>
            <a:off x="713225" y="2092400"/>
            <a:ext cx="3837000" cy="4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 Regular"/>
              <a:buNone/>
              <a:defRPr sz="21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15"/>
          <p:cNvSpPr txBox="1">
            <a:spLocks noGrp="1"/>
          </p:cNvSpPr>
          <p:nvPr>
            <p:ph type="title"/>
          </p:nvPr>
        </p:nvSpPr>
        <p:spPr>
          <a:xfrm>
            <a:off x="713225" y="377725"/>
            <a:ext cx="7743600" cy="5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5"/>
          <p:cNvSpPr/>
          <p:nvPr/>
        </p:nvSpPr>
        <p:spPr>
          <a:xfrm>
            <a:off x="7540672" y="3254357"/>
            <a:ext cx="178130" cy="193601"/>
          </a:xfrm>
          <a:custGeom>
            <a:avLst/>
            <a:gdLst/>
            <a:ahLst/>
            <a:cxnLst/>
            <a:rect l="l" t="t" r="r" b="b"/>
            <a:pathLst>
              <a:path w="6494" h="7058" extrusionOk="0">
                <a:moveTo>
                  <a:pt x="3267" y="0"/>
                </a:moveTo>
                <a:lnTo>
                  <a:pt x="2662" y="2057"/>
                </a:lnTo>
                <a:lnTo>
                  <a:pt x="1" y="2057"/>
                </a:lnTo>
                <a:lnTo>
                  <a:pt x="2098" y="3831"/>
                </a:lnTo>
                <a:lnTo>
                  <a:pt x="1090" y="7057"/>
                </a:lnTo>
                <a:lnTo>
                  <a:pt x="3267" y="4880"/>
                </a:lnTo>
                <a:lnTo>
                  <a:pt x="5525" y="7057"/>
                </a:lnTo>
                <a:lnTo>
                  <a:pt x="4477" y="3791"/>
                </a:lnTo>
                <a:lnTo>
                  <a:pt x="6493" y="2057"/>
                </a:lnTo>
                <a:lnTo>
                  <a:pt x="3912" y="2057"/>
                </a:lnTo>
                <a:lnTo>
                  <a:pt x="32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"/>
          <p:cNvSpPr/>
          <p:nvPr/>
        </p:nvSpPr>
        <p:spPr>
          <a:xfrm>
            <a:off x="3001552" y="4203627"/>
            <a:ext cx="76365" cy="82976"/>
          </a:xfrm>
          <a:custGeom>
            <a:avLst/>
            <a:gdLst/>
            <a:ahLst/>
            <a:cxnLst/>
            <a:rect l="l" t="t" r="r" b="b"/>
            <a:pathLst>
              <a:path w="2784" h="3025" extrusionOk="0">
                <a:moveTo>
                  <a:pt x="1412" y="0"/>
                </a:moveTo>
                <a:lnTo>
                  <a:pt x="1130" y="847"/>
                </a:lnTo>
                <a:lnTo>
                  <a:pt x="1" y="847"/>
                </a:lnTo>
                <a:lnTo>
                  <a:pt x="888" y="1654"/>
                </a:lnTo>
                <a:lnTo>
                  <a:pt x="444" y="3025"/>
                </a:lnTo>
                <a:lnTo>
                  <a:pt x="444" y="3025"/>
                </a:lnTo>
                <a:lnTo>
                  <a:pt x="1412" y="2057"/>
                </a:lnTo>
                <a:lnTo>
                  <a:pt x="2340" y="3025"/>
                </a:lnTo>
                <a:lnTo>
                  <a:pt x="1896" y="1613"/>
                </a:lnTo>
                <a:lnTo>
                  <a:pt x="2783" y="847"/>
                </a:lnTo>
                <a:lnTo>
                  <a:pt x="1654" y="847"/>
                </a:lnTo>
                <a:lnTo>
                  <a:pt x="14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5"/>
          <p:cNvSpPr/>
          <p:nvPr/>
        </p:nvSpPr>
        <p:spPr>
          <a:xfrm>
            <a:off x="8302687" y="2305415"/>
            <a:ext cx="76338" cy="82976"/>
          </a:xfrm>
          <a:custGeom>
            <a:avLst/>
            <a:gdLst/>
            <a:ahLst/>
            <a:cxnLst/>
            <a:rect l="l" t="t" r="r" b="b"/>
            <a:pathLst>
              <a:path w="2783" h="3025" extrusionOk="0">
                <a:moveTo>
                  <a:pt x="1412" y="0"/>
                </a:moveTo>
                <a:lnTo>
                  <a:pt x="1129" y="847"/>
                </a:lnTo>
                <a:lnTo>
                  <a:pt x="0" y="847"/>
                </a:lnTo>
                <a:lnTo>
                  <a:pt x="887" y="1613"/>
                </a:lnTo>
                <a:lnTo>
                  <a:pt x="484" y="3024"/>
                </a:lnTo>
                <a:lnTo>
                  <a:pt x="1412" y="2057"/>
                </a:lnTo>
                <a:lnTo>
                  <a:pt x="2380" y="3024"/>
                </a:lnTo>
                <a:lnTo>
                  <a:pt x="1936" y="1613"/>
                </a:lnTo>
                <a:lnTo>
                  <a:pt x="2783" y="847"/>
                </a:lnTo>
                <a:lnTo>
                  <a:pt x="1694" y="847"/>
                </a:lnTo>
                <a:lnTo>
                  <a:pt x="14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"/>
          <p:cNvSpPr/>
          <p:nvPr/>
        </p:nvSpPr>
        <p:spPr>
          <a:xfrm>
            <a:off x="970189" y="4430278"/>
            <a:ext cx="76365" cy="82976"/>
          </a:xfrm>
          <a:custGeom>
            <a:avLst/>
            <a:gdLst/>
            <a:ahLst/>
            <a:cxnLst/>
            <a:rect l="l" t="t" r="r" b="b"/>
            <a:pathLst>
              <a:path w="2784" h="3025" extrusionOk="0">
                <a:moveTo>
                  <a:pt x="1412" y="0"/>
                </a:moveTo>
                <a:lnTo>
                  <a:pt x="1130" y="847"/>
                </a:lnTo>
                <a:lnTo>
                  <a:pt x="1" y="847"/>
                </a:lnTo>
                <a:lnTo>
                  <a:pt x="888" y="1614"/>
                </a:lnTo>
                <a:lnTo>
                  <a:pt x="485" y="3025"/>
                </a:lnTo>
                <a:lnTo>
                  <a:pt x="1412" y="2057"/>
                </a:lnTo>
                <a:lnTo>
                  <a:pt x="2340" y="3025"/>
                </a:lnTo>
                <a:lnTo>
                  <a:pt x="1896" y="1614"/>
                </a:lnTo>
                <a:lnTo>
                  <a:pt x="2783" y="847"/>
                </a:lnTo>
                <a:lnTo>
                  <a:pt x="1694" y="847"/>
                </a:lnTo>
                <a:lnTo>
                  <a:pt x="14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"/>
          <p:cNvSpPr/>
          <p:nvPr/>
        </p:nvSpPr>
        <p:spPr>
          <a:xfrm>
            <a:off x="8122382" y="1297675"/>
            <a:ext cx="55326" cy="59743"/>
          </a:xfrm>
          <a:custGeom>
            <a:avLst/>
            <a:gdLst/>
            <a:ahLst/>
            <a:cxnLst/>
            <a:rect l="l" t="t" r="r" b="b"/>
            <a:pathLst>
              <a:path w="2017" h="2178" extrusionOk="0">
                <a:moveTo>
                  <a:pt x="1008" y="0"/>
                </a:moveTo>
                <a:lnTo>
                  <a:pt x="847" y="645"/>
                </a:lnTo>
                <a:lnTo>
                  <a:pt x="0" y="645"/>
                </a:lnTo>
                <a:lnTo>
                  <a:pt x="645" y="1170"/>
                </a:lnTo>
                <a:lnTo>
                  <a:pt x="363" y="2178"/>
                </a:lnTo>
                <a:lnTo>
                  <a:pt x="1008" y="1492"/>
                </a:lnTo>
                <a:lnTo>
                  <a:pt x="1734" y="2178"/>
                </a:lnTo>
                <a:lnTo>
                  <a:pt x="1412" y="1170"/>
                </a:lnTo>
                <a:lnTo>
                  <a:pt x="2016" y="645"/>
                </a:lnTo>
                <a:lnTo>
                  <a:pt x="1210" y="645"/>
                </a:lnTo>
                <a:lnTo>
                  <a:pt x="10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7923259" y="2346343"/>
            <a:ext cx="55326" cy="59743"/>
          </a:xfrm>
          <a:custGeom>
            <a:avLst/>
            <a:gdLst/>
            <a:ahLst/>
            <a:cxnLst/>
            <a:rect l="l" t="t" r="r" b="b"/>
            <a:pathLst>
              <a:path w="2017" h="2178" extrusionOk="0">
                <a:moveTo>
                  <a:pt x="1009" y="0"/>
                </a:moveTo>
                <a:lnTo>
                  <a:pt x="807" y="645"/>
                </a:lnTo>
                <a:lnTo>
                  <a:pt x="0" y="645"/>
                </a:lnTo>
                <a:lnTo>
                  <a:pt x="646" y="1210"/>
                </a:lnTo>
                <a:lnTo>
                  <a:pt x="323" y="2178"/>
                </a:lnTo>
                <a:lnTo>
                  <a:pt x="323" y="2178"/>
                </a:lnTo>
                <a:lnTo>
                  <a:pt x="1009" y="1492"/>
                </a:lnTo>
                <a:lnTo>
                  <a:pt x="1694" y="2178"/>
                </a:lnTo>
                <a:lnTo>
                  <a:pt x="1372" y="1170"/>
                </a:lnTo>
                <a:lnTo>
                  <a:pt x="2017" y="645"/>
                </a:lnTo>
                <a:lnTo>
                  <a:pt x="1210" y="645"/>
                </a:lnTo>
                <a:lnTo>
                  <a:pt x="1009" y="0"/>
                </a:lnTo>
                <a:close/>
                <a:moveTo>
                  <a:pt x="1694" y="2178"/>
                </a:moveTo>
                <a:lnTo>
                  <a:pt x="1694" y="2178"/>
                </a:lnTo>
                <a:lnTo>
                  <a:pt x="1694" y="21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/>
          <p:nvPr/>
        </p:nvSpPr>
        <p:spPr>
          <a:xfrm>
            <a:off x="190978" y="4092997"/>
            <a:ext cx="54229" cy="59770"/>
          </a:xfrm>
          <a:custGeom>
            <a:avLst/>
            <a:gdLst/>
            <a:ahLst/>
            <a:cxnLst/>
            <a:rect l="l" t="t" r="r" b="b"/>
            <a:pathLst>
              <a:path w="1977" h="2179" extrusionOk="0">
                <a:moveTo>
                  <a:pt x="1009" y="1"/>
                </a:moveTo>
                <a:lnTo>
                  <a:pt x="807" y="605"/>
                </a:lnTo>
                <a:lnTo>
                  <a:pt x="0" y="605"/>
                </a:lnTo>
                <a:lnTo>
                  <a:pt x="646" y="1170"/>
                </a:lnTo>
                <a:lnTo>
                  <a:pt x="323" y="2178"/>
                </a:lnTo>
                <a:lnTo>
                  <a:pt x="1009" y="1493"/>
                </a:lnTo>
                <a:lnTo>
                  <a:pt x="1694" y="2178"/>
                </a:lnTo>
                <a:lnTo>
                  <a:pt x="1371" y="1170"/>
                </a:lnTo>
                <a:lnTo>
                  <a:pt x="1976" y="605"/>
                </a:lnTo>
                <a:lnTo>
                  <a:pt x="1210" y="605"/>
                </a:lnTo>
                <a:lnTo>
                  <a:pt x="10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5"/>
          <p:cNvSpPr/>
          <p:nvPr/>
        </p:nvSpPr>
        <p:spPr>
          <a:xfrm>
            <a:off x="5673269" y="3521112"/>
            <a:ext cx="76338" cy="82976"/>
          </a:xfrm>
          <a:custGeom>
            <a:avLst/>
            <a:gdLst/>
            <a:ahLst/>
            <a:cxnLst/>
            <a:rect l="l" t="t" r="r" b="b"/>
            <a:pathLst>
              <a:path w="2783" h="3025" extrusionOk="0">
                <a:moveTo>
                  <a:pt x="1412" y="0"/>
                </a:moveTo>
                <a:lnTo>
                  <a:pt x="1130" y="887"/>
                </a:lnTo>
                <a:lnTo>
                  <a:pt x="0" y="887"/>
                </a:lnTo>
                <a:lnTo>
                  <a:pt x="888" y="1654"/>
                </a:lnTo>
                <a:lnTo>
                  <a:pt x="484" y="3025"/>
                </a:lnTo>
                <a:lnTo>
                  <a:pt x="1412" y="2097"/>
                </a:lnTo>
                <a:lnTo>
                  <a:pt x="2380" y="3025"/>
                </a:lnTo>
                <a:lnTo>
                  <a:pt x="1936" y="1654"/>
                </a:lnTo>
                <a:lnTo>
                  <a:pt x="2783" y="887"/>
                </a:lnTo>
                <a:lnTo>
                  <a:pt x="1694" y="887"/>
                </a:lnTo>
                <a:lnTo>
                  <a:pt x="14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5"/>
          <p:cNvSpPr/>
          <p:nvPr/>
        </p:nvSpPr>
        <p:spPr>
          <a:xfrm>
            <a:off x="7041058" y="3958612"/>
            <a:ext cx="76365" cy="82976"/>
          </a:xfrm>
          <a:custGeom>
            <a:avLst/>
            <a:gdLst/>
            <a:ahLst/>
            <a:cxnLst/>
            <a:rect l="l" t="t" r="r" b="b"/>
            <a:pathLst>
              <a:path w="2784" h="3025" extrusionOk="0">
                <a:moveTo>
                  <a:pt x="1412" y="0"/>
                </a:moveTo>
                <a:lnTo>
                  <a:pt x="1130" y="888"/>
                </a:lnTo>
                <a:lnTo>
                  <a:pt x="1" y="888"/>
                </a:lnTo>
                <a:lnTo>
                  <a:pt x="888" y="1654"/>
                </a:lnTo>
                <a:lnTo>
                  <a:pt x="444" y="3025"/>
                </a:lnTo>
                <a:lnTo>
                  <a:pt x="1412" y="2097"/>
                </a:lnTo>
                <a:lnTo>
                  <a:pt x="2340" y="3025"/>
                </a:lnTo>
                <a:lnTo>
                  <a:pt x="1896" y="1613"/>
                </a:lnTo>
                <a:lnTo>
                  <a:pt x="2783" y="888"/>
                </a:lnTo>
                <a:lnTo>
                  <a:pt x="1654" y="888"/>
                </a:lnTo>
                <a:lnTo>
                  <a:pt x="14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5"/>
          <p:cNvSpPr/>
          <p:nvPr/>
        </p:nvSpPr>
        <p:spPr>
          <a:xfrm>
            <a:off x="1897336" y="4661893"/>
            <a:ext cx="76365" cy="83003"/>
          </a:xfrm>
          <a:custGeom>
            <a:avLst/>
            <a:gdLst/>
            <a:ahLst/>
            <a:cxnLst/>
            <a:rect l="l" t="t" r="r" b="b"/>
            <a:pathLst>
              <a:path w="2784" h="3026" extrusionOk="0">
                <a:moveTo>
                  <a:pt x="1412" y="1"/>
                </a:moveTo>
                <a:lnTo>
                  <a:pt x="1130" y="888"/>
                </a:lnTo>
                <a:lnTo>
                  <a:pt x="1" y="888"/>
                </a:lnTo>
                <a:lnTo>
                  <a:pt x="888" y="1654"/>
                </a:lnTo>
                <a:lnTo>
                  <a:pt x="444" y="3025"/>
                </a:lnTo>
                <a:lnTo>
                  <a:pt x="444" y="3025"/>
                </a:lnTo>
                <a:lnTo>
                  <a:pt x="1412" y="2098"/>
                </a:lnTo>
                <a:lnTo>
                  <a:pt x="2340" y="3025"/>
                </a:lnTo>
                <a:lnTo>
                  <a:pt x="1896" y="1654"/>
                </a:lnTo>
                <a:lnTo>
                  <a:pt x="2783" y="888"/>
                </a:lnTo>
                <a:lnTo>
                  <a:pt x="1654" y="888"/>
                </a:lnTo>
                <a:lnTo>
                  <a:pt x="141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5"/>
          <p:cNvSpPr/>
          <p:nvPr/>
        </p:nvSpPr>
        <p:spPr>
          <a:xfrm>
            <a:off x="6527203" y="4549782"/>
            <a:ext cx="165952" cy="142499"/>
          </a:xfrm>
          <a:custGeom>
            <a:avLst/>
            <a:gdLst/>
            <a:ahLst/>
            <a:cxnLst/>
            <a:rect l="l" t="t" r="r" b="b"/>
            <a:pathLst>
              <a:path w="6050" h="5195" extrusionOk="0">
                <a:moveTo>
                  <a:pt x="3468" y="1"/>
                </a:moveTo>
                <a:cubicBezTo>
                  <a:pt x="1130" y="1"/>
                  <a:pt x="0" y="2783"/>
                  <a:pt x="1613" y="4437"/>
                </a:cubicBezTo>
                <a:cubicBezTo>
                  <a:pt x="2150" y="4960"/>
                  <a:pt x="2804" y="5194"/>
                  <a:pt x="3445" y="5194"/>
                </a:cubicBezTo>
                <a:cubicBezTo>
                  <a:pt x="4779" y="5194"/>
                  <a:pt x="6049" y="4175"/>
                  <a:pt x="6049" y="2622"/>
                </a:cubicBezTo>
                <a:cubicBezTo>
                  <a:pt x="6049" y="1170"/>
                  <a:pt x="4880" y="1"/>
                  <a:pt x="34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5"/>
          <p:cNvSpPr/>
          <p:nvPr/>
        </p:nvSpPr>
        <p:spPr>
          <a:xfrm>
            <a:off x="4356613" y="4626425"/>
            <a:ext cx="195795" cy="118470"/>
          </a:xfrm>
          <a:custGeom>
            <a:avLst/>
            <a:gdLst/>
            <a:ahLst/>
            <a:cxnLst/>
            <a:rect l="l" t="t" r="r" b="b"/>
            <a:pathLst>
              <a:path w="7138" h="4319" extrusionOk="0">
                <a:moveTo>
                  <a:pt x="6890" y="0"/>
                </a:moveTo>
                <a:cubicBezTo>
                  <a:pt x="6849" y="0"/>
                  <a:pt x="6808" y="10"/>
                  <a:pt x="6775" y="27"/>
                </a:cubicBezTo>
                <a:lnTo>
                  <a:pt x="4638" y="712"/>
                </a:lnTo>
                <a:cubicBezTo>
                  <a:pt x="4498" y="690"/>
                  <a:pt x="4359" y="679"/>
                  <a:pt x="4220" y="679"/>
                </a:cubicBezTo>
                <a:cubicBezTo>
                  <a:pt x="3119" y="679"/>
                  <a:pt x="2093" y="1372"/>
                  <a:pt x="1734" y="2446"/>
                </a:cubicBezTo>
                <a:lnTo>
                  <a:pt x="81" y="3938"/>
                </a:lnTo>
                <a:cubicBezTo>
                  <a:pt x="0" y="4019"/>
                  <a:pt x="0" y="4180"/>
                  <a:pt x="81" y="4261"/>
                </a:cubicBezTo>
                <a:cubicBezTo>
                  <a:pt x="109" y="4290"/>
                  <a:pt x="158" y="4318"/>
                  <a:pt x="213" y="4318"/>
                </a:cubicBezTo>
                <a:cubicBezTo>
                  <a:pt x="235" y="4318"/>
                  <a:pt x="259" y="4313"/>
                  <a:pt x="283" y="4301"/>
                </a:cubicBezTo>
                <a:lnTo>
                  <a:pt x="2420" y="3656"/>
                </a:lnTo>
                <a:cubicBezTo>
                  <a:pt x="2612" y="3697"/>
                  <a:pt x="2804" y="3717"/>
                  <a:pt x="2992" y="3717"/>
                </a:cubicBezTo>
                <a:cubicBezTo>
                  <a:pt x="4105" y="3717"/>
                  <a:pt x="5099" y="3026"/>
                  <a:pt x="5444" y="1922"/>
                </a:cubicBezTo>
                <a:lnTo>
                  <a:pt x="7057" y="390"/>
                </a:lnTo>
                <a:cubicBezTo>
                  <a:pt x="7138" y="309"/>
                  <a:pt x="7138" y="148"/>
                  <a:pt x="7057" y="67"/>
                </a:cubicBezTo>
                <a:cubicBezTo>
                  <a:pt x="7010" y="20"/>
                  <a:pt x="6949" y="0"/>
                  <a:pt x="68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ubTitle" idx="2"/>
          </p:nvPr>
        </p:nvSpPr>
        <p:spPr>
          <a:xfrm>
            <a:off x="713225" y="1530100"/>
            <a:ext cx="3837000" cy="5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 Regular"/>
              <a:buNone/>
              <a:defRPr sz="2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3"/>
          </p:nvPr>
        </p:nvSpPr>
        <p:spPr>
          <a:xfrm>
            <a:off x="713225" y="2889250"/>
            <a:ext cx="4152600" cy="15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ua One"/>
              <a:buNone/>
              <a:defRPr sz="28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ua One"/>
              <a:buNone/>
              <a:defRPr sz="28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ua One"/>
              <a:buNone/>
              <a:defRPr sz="28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ua One"/>
              <a:buNone/>
              <a:defRPr sz="28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ua One"/>
              <a:buNone/>
              <a:defRPr sz="28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ua One"/>
              <a:buNone/>
              <a:defRPr sz="28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ua One"/>
              <a:buNone/>
              <a:defRPr sz="28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ua One"/>
              <a:buNone/>
              <a:defRPr sz="28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ua One"/>
              <a:buNone/>
              <a:defRPr sz="28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 Light"/>
              <a:buChar char="●"/>
              <a:defRPr sz="1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Light"/>
              <a:buChar char="○"/>
              <a:defRPr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Light"/>
              <a:buChar char="■"/>
              <a:defRPr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Light"/>
              <a:buChar char="●"/>
              <a:defRPr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Light"/>
              <a:buChar char="○"/>
              <a:defRPr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Light"/>
              <a:buChar char="■"/>
              <a:defRPr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Light"/>
              <a:buChar char="●"/>
              <a:defRPr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Light"/>
              <a:buChar char="○"/>
              <a:defRPr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 Light"/>
              <a:buChar char="■"/>
              <a:defRPr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8" r:id="rId12"/>
    <p:sldLayoutId id="2147483669" r:id="rId13"/>
    <p:sldLayoutId id="214748367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1"/>
          <p:cNvSpPr txBox="1">
            <a:spLocks noGrp="1"/>
          </p:cNvSpPr>
          <p:nvPr>
            <p:ph type="subTitle" idx="2"/>
          </p:nvPr>
        </p:nvSpPr>
        <p:spPr>
          <a:xfrm>
            <a:off x="0" y="430104"/>
            <a:ext cx="3507181" cy="173292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800" b="1" dirty="0"/>
              <a:t>    TÌM HIỂU VỀ APACHE HIVE VÀ ỨNG DỤNG DEMO DATAWAREHOUSE</a:t>
            </a:r>
            <a:endParaRPr lang="en-US" sz="2800" dirty="0"/>
          </a:p>
        </p:txBody>
      </p:sp>
      <p:sp>
        <p:nvSpPr>
          <p:cNvPr id="447" name="Google Shape;447;p31"/>
          <p:cNvSpPr txBox="1">
            <a:spLocks noGrp="1"/>
          </p:cNvSpPr>
          <p:nvPr>
            <p:ph type="subTitle" idx="1"/>
          </p:nvPr>
        </p:nvSpPr>
        <p:spPr>
          <a:xfrm>
            <a:off x="334277" y="2964818"/>
            <a:ext cx="3510300" cy="7729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GVHD: TS. Huỳnh Xuân Phụng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Trần Như Thuận 18133054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Lương Uy Long 18133026</a:t>
            </a:r>
          </a:p>
        </p:txBody>
      </p:sp>
      <p:grpSp>
        <p:nvGrpSpPr>
          <p:cNvPr id="448" name="Google Shape;448;p31"/>
          <p:cNvGrpSpPr/>
          <p:nvPr/>
        </p:nvGrpSpPr>
        <p:grpSpPr>
          <a:xfrm>
            <a:off x="4386432" y="722380"/>
            <a:ext cx="4409134" cy="3798624"/>
            <a:chOff x="4456557" y="709630"/>
            <a:chExt cx="4409134" cy="3798624"/>
          </a:xfrm>
        </p:grpSpPr>
        <p:sp>
          <p:nvSpPr>
            <p:cNvPr id="449" name="Google Shape;449;p31"/>
            <p:cNvSpPr/>
            <p:nvPr/>
          </p:nvSpPr>
          <p:spPr>
            <a:xfrm>
              <a:off x="4456557" y="709630"/>
              <a:ext cx="4409134" cy="3798624"/>
            </a:xfrm>
            <a:custGeom>
              <a:avLst/>
              <a:gdLst/>
              <a:ahLst/>
              <a:cxnLst/>
              <a:rect l="l" t="t" r="r" b="b"/>
              <a:pathLst>
                <a:path w="223956" h="192946" extrusionOk="0">
                  <a:moveTo>
                    <a:pt x="144886" y="1"/>
                  </a:moveTo>
                  <a:cubicBezTo>
                    <a:pt x="142183" y="1"/>
                    <a:pt x="139496" y="200"/>
                    <a:pt x="136854" y="615"/>
                  </a:cubicBezTo>
                  <a:cubicBezTo>
                    <a:pt x="127934" y="1903"/>
                    <a:pt x="119634" y="6005"/>
                    <a:pt x="113195" y="12350"/>
                  </a:cubicBezTo>
                  <a:cubicBezTo>
                    <a:pt x="106326" y="19171"/>
                    <a:pt x="102080" y="28186"/>
                    <a:pt x="95164" y="35007"/>
                  </a:cubicBezTo>
                  <a:cubicBezTo>
                    <a:pt x="88343" y="41781"/>
                    <a:pt x="79804" y="46551"/>
                    <a:pt x="70455" y="48841"/>
                  </a:cubicBezTo>
                  <a:cubicBezTo>
                    <a:pt x="62775" y="50749"/>
                    <a:pt x="55477" y="49270"/>
                    <a:pt x="47892" y="51560"/>
                  </a:cubicBezTo>
                  <a:cubicBezTo>
                    <a:pt x="23088" y="58906"/>
                    <a:pt x="4914" y="80180"/>
                    <a:pt x="1432" y="105796"/>
                  </a:cubicBezTo>
                  <a:cubicBezTo>
                    <a:pt x="1" y="116290"/>
                    <a:pt x="1193" y="127261"/>
                    <a:pt x="6202" y="136610"/>
                  </a:cubicBezTo>
                  <a:cubicBezTo>
                    <a:pt x="10161" y="143909"/>
                    <a:pt x="16267" y="149871"/>
                    <a:pt x="23708" y="153687"/>
                  </a:cubicBezTo>
                  <a:cubicBezTo>
                    <a:pt x="35967" y="159888"/>
                    <a:pt x="50373" y="159507"/>
                    <a:pt x="64063" y="161129"/>
                  </a:cubicBezTo>
                  <a:cubicBezTo>
                    <a:pt x="76847" y="162607"/>
                    <a:pt x="89392" y="165994"/>
                    <a:pt x="101222" y="171146"/>
                  </a:cubicBezTo>
                  <a:cubicBezTo>
                    <a:pt x="115961" y="177585"/>
                    <a:pt x="129651" y="186744"/>
                    <a:pt x="145297" y="190799"/>
                  </a:cubicBezTo>
                  <a:cubicBezTo>
                    <a:pt x="150777" y="192228"/>
                    <a:pt x="156458" y="192945"/>
                    <a:pt x="162137" y="192945"/>
                  </a:cubicBezTo>
                  <a:cubicBezTo>
                    <a:pt x="175787" y="192945"/>
                    <a:pt x="189421" y="188802"/>
                    <a:pt x="200201" y="180447"/>
                  </a:cubicBezTo>
                  <a:cubicBezTo>
                    <a:pt x="215417" y="168570"/>
                    <a:pt x="223956" y="148106"/>
                    <a:pt x="220092" y="129217"/>
                  </a:cubicBezTo>
                  <a:cubicBezTo>
                    <a:pt x="217707" y="117625"/>
                    <a:pt x="211172" y="107370"/>
                    <a:pt x="207213" y="96208"/>
                  </a:cubicBezTo>
                  <a:cubicBezTo>
                    <a:pt x="203778" y="86620"/>
                    <a:pt x="202300" y="76460"/>
                    <a:pt x="202824" y="66299"/>
                  </a:cubicBezTo>
                  <a:cubicBezTo>
                    <a:pt x="203301" y="56711"/>
                    <a:pt x="205591" y="46933"/>
                    <a:pt x="203063" y="37679"/>
                  </a:cubicBezTo>
                  <a:cubicBezTo>
                    <a:pt x="201203" y="30714"/>
                    <a:pt x="196719" y="24656"/>
                    <a:pt x="191567" y="19600"/>
                  </a:cubicBezTo>
                  <a:cubicBezTo>
                    <a:pt x="179905" y="8020"/>
                    <a:pt x="162048" y="1"/>
                    <a:pt x="144886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6132869" y="2066532"/>
              <a:ext cx="151220" cy="164371"/>
            </a:xfrm>
            <a:custGeom>
              <a:avLst/>
              <a:gdLst/>
              <a:ahLst/>
              <a:cxnLst/>
              <a:rect l="l" t="t" r="r" b="b"/>
              <a:pathLst>
                <a:path w="7681" h="8349" extrusionOk="0">
                  <a:moveTo>
                    <a:pt x="3912" y="1"/>
                  </a:moveTo>
                  <a:lnTo>
                    <a:pt x="3149" y="2386"/>
                  </a:lnTo>
                  <a:lnTo>
                    <a:pt x="1" y="2386"/>
                  </a:lnTo>
                  <a:lnTo>
                    <a:pt x="2481" y="4532"/>
                  </a:lnTo>
                  <a:lnTo>
                    <a:pt x="1289" y="8348"/>
                  </a:lnTo>
                  <a:lnTo>
                    <a:pt x="3912" y="5725"/>
                  </a:lnTo>
                  <a:lnTo>
                    <a:pt x="6536" y="8348"/>
                  </a:lnTo>
                  <a:lnTo>
                    <a:pt x="5295" y="4485"/>
                  </a:lnTo>
                  <a:lnTo>
                    <a:pt x="7680" y="2386"/>
                  </a:lnTo>
                  <a:lnTo>
                    <a:pt x="4628" y="2386"/>
                  </a:lnTo>
                  <a:lnTo>
                    <a:pt x="39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7243233" y="3987028"/>
              <a:ext cx="151220" cy="164351"/>
            </a:xfrm>
            <a:custGeom>
              <a:avLst/>
              <a:gdLst/>
              <a:ahLst/>
              <a:cxnLst/>
              <a:rect l="l" t="t" r="r" b="b"/>
              <a:pathLst>
                <a:path w="7681" h="8348" extrusionOk="0">
                  <a:moveTo>
                    <a:pt x="3865" y="0"/>
                  </a:moveTo>
                  <a:lnTo>
                    <a:pt x="3149" y="2385"/>
                  </a:lnTo>
                  <a:lnTo>
                    <a:pt x="1" y="2385"/>
                  </a:lnTo>
                  <a:lnTo>
                    <a:pt x="2481" y="4532"/>
                  </a:lnTo>
                  <a:lnTo>
                    <a:pt x="1289" y="8348"/>
                  </a:lnTo>
                  <a:lnTo>
                    <a:pt x="3865" y="5724"/>
                  </a:lnTo>
                  <a:lnTo>
                    <a:pt x="6536" y="8348"/>
                  </a:lnTo>
                  <a:lnTo>
                    <a:pt x="5296" y="4484"/>
                  </a:lnTo>
                  <a:lnTo>
                    <a:pt x="7681" y="2385"/>
                  </a:lnTo>
                  <a:lnTo>
                    <a:pt x="4628" y="2385"/>
                  </a:lnTo>
                  <a:lnTo>
                    <a:pt x="38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6223963" y="2912681"/>
              <a:ext cx="64811" cy="69517"/>
            </a:xfrm>
            <a:custGeom>
              <a:avLst/>
              <a:gdLst/>
              <a:ahLst/>
              <a:cxnLst/>
              <a:rect l="l" t="t" r="r" b="b"/>
              <a:pathLst>
                <a:path w="3292" h="3531" extrusionOk="0">
                  <a:moveTo>
                    <a:pt x="1670" y="0"/>
                  </a:moveTo>
                  <a:lnTo>
                    <a:pt x="1384" y="1002"/>
                  </a:lnTo>
                  <a:lnTo>
                    <a:pt x="1" y="1002"/>
                  </a:lnTo>
                  <a:lnTo>
                    <a:pt x="1098" y="1908"/>
                  </a:lnTo>
                  <a:lnTo>
                    <a:pt x="573" y="3530"/>
                  </a:lnTo>
                  <a:lnTo>
                    <a:pt x="1670" y="2433"/>
                  </a:lnTo>
                  <a:lnTo>
                    <a:pt x="2815" y="3530"/>
                  </a:lnTo>
                  <a:lnTo>
                    <a:pt x="2290" y="1908"/>
                  </a:lnTo>
                  <a:lnTo>
                    <a:pt x="3292" y="1002"/>
                  </a:lnTo>
                  <a:lnTo>
                    <a:pt x="2004" y="1002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7855534" y="2732363"/>
              <a:ext cx="64831" cy="70462"/>
            </a:xfrm>
            <a:custGeom>
              <a:avLst/>
              <a:gdLst/>
              <a:ahLst/>
              <a:cxnLst/>
              <a:rect l="l" t="t" r="r" b="b"/>
              <a:pathLst>
                <a:path w="3293" h="3579" extrusionOk="0">
                  <a:moveTo>
                    <a:pt x="1670" y="1"/>
                  </a:moveTo>
                  <a:lnTo>
                    <a:pt x="1336" y="1050"/>
                  </a:lnTo>
                  <a:lnTo>
                    <a:pt x="1" y="1050"/>
                  </a:lnTo>
                  <a:lnTo>
                    <a:pt x="1050" y="1956"/>
                  </a:lnTo>
                  <a:lnTo>
                    <a:pt x="573" y="3578"/>
                  </a:lnTo>
                  <a:lnTo>
                    <a:pt x="1670" y="2481"/>
                  </a:lnTo>
                  <a:lnTo>
                    <a:pt x="2767" y="3578"/>
                  </a:lnTo>
                  <a:lnTo>
                    <a:pt x="2243" y="1956"/>
                  </a:lnTo>
                  <a:lnTo>
                    <a:pt x="3292" y="1050"/>
                  </a:lnTo>
                  <a:lnTo>
                    <a:pt x="1957" y="1050"/>
                  </a:lnTo>
                  <a:lnTo>
                    <a:pt x="16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6238985" y="2630008"/>
              <a:ext cx="63886" cy="70442"/>
            </a:xfrm>
            <a:custGeom>
              <a:avLst/>
              <a:gdLst/>
              <a:ahLst/>
              <a:cxnLst/>
              <a:rect l="l" t="t" r="r" b="b"/>
              <a:pathLst>
                <a:path w="3245" h="3578" extrusionOk="0">
                  <a:moveTo>
                    <a:pt x="1623" y="0"/>
                  </a:moveTo>
                  <a:lnTo>
                    <a:pt x="1336" y="1050"/>
                  </a:lnTo>
                  <a:lnTo>
                    <a:pt x="1" y="1050"/>
                  </a:lnTo>
                  <a:lnTo>
                    <a:pt x="1050" y="1956"/>
                  </a:lnTo>
                  <a:lnTo>
                    <a:pt x="526" y="3578"/>
                  </a:lnTo>
                  <a:lnTo>
                    <a:pt x="1623" y="2481"/>
                  </a:lnTo>
                  <a:lnTo>
                    <a:pt x="2767" y="3578"/>
                  </a:lnTo>
                  <a:lnTo>
                    <a:pt x="2767" y="3578"/>
                  </a:lnTo>
                  <a:lnTo>
                    <a:pt x="2243" y="1956"/>
                  </a:lnTo>
                  <a:lnTo>
                    <a:pt x="3245" y="1050"/>
                  </a:lnTo>
                  <a:lnTo>
                    <a:pt x="1957" y="1050"/>
                  </a:lnTo>
                  <a:lnTo>
                    <a:pt x="1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5338380" y="2717342"/>
              <a:ext cx="64831" cy="70462"/>
            </a:xfrm>
            <a:custGeom>
              <a:avLst/>
              <a:gdLst/>
              <a:ahLst/>
              <a:cxnLst/>
              <a:rect l="l" t="t" r="r" b="b"/>
              <a:pathLst>
                <a:path w="3293" h="3579" extrusionOk="0">
                  <a:moveTo>
                    <a:pt x="1670" y="1"/>
                  </a:moveTo>
                  <a:lnTo>
                    <a:pt x="1336" y="1002"/>
                  </a:lnTo>
                  <a:lnTo>
                    <a:pt x="1" y="1002"/>
                  </a:lnTo>
                  <a:lnTo>
                    <a:pt x="1050" y="1956"/>
                  </a:lnTo>
                  <a:lnTo>
                    <a:pt x="573" y="3578"/>
                  </a:lnTo>
                  <a:lnTo>
                    <a:pt x="1670" y="2433"/>
                  </a:lnTo>
                  <a:lnTo>
                    <a:pt x="2815" y="3578"/>
                  </a:lnTo>
                  <a:lnTo>
                    <a:pt x="2815" y="3578"/>
                  </a:lnTo>
                  <a:lnTo>
                    <a:pt x="2291" y="1909"/>
                  </a:lnTo>
                  <a:lnTo>
                    <a:pt x="3292" y="1002"/>
                  </a:lnTo>
                  <a:lnTo>
                    <a:pt x="2004" y="1002"/>
                  </a:lnTo>
                  <a:lnTo>
                    <a:pt x="16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5444515" y="3206616"/>
              <a:ext cx="63866" cy="70462"/>
            </a:xfrm>
            <a:custGeom>
              <a:avLst/>
              <a:gdLst/>
              <a:ahLst/>
              <a:cxnLst/>
              <a:rect l="l" t="t" r="r" b="b"/>
              <a:pathLst>
                <a:path w="3244" h="3579" extrusionOk="0">
                  <a:moveTo>
                    <a:pt x="1622" y="1"/>
                  </a:moveTo>
                  <a:lnTo>
                    <a:pt x="1336" y="1050"/>
                  </a:lnTo>
                  <a:lnTo>
                    <a:pt x="0" y="1050"/>
                  </a:lnTo>
                  <a:lnTo>
                    <a:pt x="1049" y="1956"/>
                  </a:lnTo>
                  <a:lnTo>
                    <a:pt x="525" y="3578"/>
                  </a:lnTo>
                  <a:lnTo>
                    <a:pt x="1622" y="2481"/>
                  </a:lnTo>
                  <a:lnTo>
                    <a:pt x="2767" y="3578"/>
                  </a:lnTo>
                  <a:lnTo>
                    <a:pt x="2242" y="1956"/>
                  </a:lnTo>
                  <a:lnTo>
                    <a:pt x="3244" y="1050"/>
                  </a:lnTo>
                  <a:lnTo>
                    <a:pt x="1956" y="1050"/>
                  </a:lnTo>
                  <a:lnTo>
                    <a:pt x="16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7740027" y="2227123"/>
              <a:ext cx="64811" cy="70462"/>
            </a:xfrm>
            <a:custGeom>
              <a:avLst/>
              <a:gdLst/>
              <a:ahLst/>
              <a:cxnLst/>
              <a:rect l="l" t="t" r="r" b="b"/>
              <a:pathLst>
                <a:path w="3292" h="3579" extrusionOk="0">
                  <a:moveTo>
                    <a:pt x="1670" y="1"/>
                  </a:moveTo>
                  <a:lnTo>
                    <a:pt x="1336" y="1050"/>
                  </a:lnTo>
                  <a:lnTo>
                    <a:pt x="1" y="1050"/>
                  </a:lnTo>
                  <a:lnTo>
                    <a:pt x="1050" y="1956"/>
                  </a:lnTo>
                  <a:lnTo>
                    <a:pt x="573" y="3578"/>
                  </a:lnTo>
                  <a:lnTo>
                    <a:pt x="573" y="3578"/>
                  </a:lnTo>
                  <a:lnTo>
                    <a:pt x="1670" y="2481"/>
                  </a:lnTo>
                  <a:lnTo>
                    <a:pt x="2815" y="3578"/>
                  </a:lnTo>
                  <a:lnTo>
                    <a:pt x="2290" y="1909"/>
                  </a:lnTo>
                  <a:lnTo>
                    <a:pt x="3292" y="1050"/>
                  </a:lnTo>
                  <a:lnTo>
                    <a:pt x="2004" y="1050"/>
                  </a:lnTo>
                  <a:lnTo>
                    <a:pt x="16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7548105" y="1547215"/>
              <a:ext cx="46974" cy="50735"/>
            </a:xfrm>
            <a:custGeom>
              <a:avLst/>
              <a:gdLst/>
              <a:ahLst/>
              <a:cxnLst/>
              <a:rect l="l" t="t" r="r" b="b"/>
              <a:pathLst>
                <a:path w="2386" h="2577" extrusionOk="0">
                  <a:moveTo>
                    <a:pt x="1193" y="0"/>
                  </a:moveTo>
                  <a:lnTo>
                    <a:pt x="955" y="763"/>
                  </a:lnTo>
                  <a:lnTo>
                    <a:pt x="1" y="763"/>
                  </a:lnTo>
                  <a:lnTo>
                    <a:pt x="764" y="1384"/>
                  </a:lnTo>
                  <a:lnTo>
                    <a:pt x="382" y="2576"/>
                  </a:lnTo>
                  <a:lnTo>
                    <a:pt x="1193" y="1765"/>
                  </a:lnTo>
                  <a:lnTo>
                    <a:pt x="2004" y="2576"/>
                  </a:lnTo>
                  <a:lnTo>
                    <a:pt x="1622" y="1384"/>
                  </a:lnTo>
                  <a:lnTo>
                    <a:pt x="2386" y="763"/>
                  </a:lnTo>
                  <a:lnTo>
                    <a:pt x="1432" y="763"/>
                  </a:lnTo>
                  <a:lnTo>
                    <a:pt x="11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6488198" y="2237459"/>
              <a:ext cx="46974" cy="50735"/>
            </a:xfrm>
            <a:custGeom>
              <a:avLst/>
              <a:gdLst/>
              <a:ahLst/>
              <a:cxnLst/>
              <a:rect l="l" t="t" r="r" b="b"/>
              <a:pathLst>
                <a:path w="2386" h="2577" extrusionOk="0">
                  <a:moveTo>
                    <a:pt x="1193" y="0"/>
                  </a:moveTo>
                  <a:lnTo>
                    <a:pt x="1002" y="716"/>
                  </a:lnTo>
                  <a:lnTo>
                    <a:pt x="1" y="716"/>
                  </a:lnTo>
                  <a:lnTo>
                    <a:pt x="764" y="1384"/>
                  </a:lnTo>
                  <a:lnTo>
                    <a:pt x="430" y="2576"/>
                  </a:lnTo>
                  <a:lnTo>
                    <a:pt x="1193" y="1765"/>
                  </a:lnTo>
                  <a:lnTo>
                    <a:pt x="2052" y="2576"/>
                  </a:lnTo>
                  <a:lnTo>
                    <a:pt x="1670" y="1384"/>
                  </a:lnTo>
                  <a:lnTo>
                    <a:pt x="2386" y="716"/>
                  </a:lnTo>
                  <a:lnTo>
                    <a:pt x="1432" y="716"/>
                  </a:lnTo>
                  <a:lnTo>
                    <a:pt x="11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5773198" y="2386769"/>
              <a:ext cx="46974" cy="51680"/>
            </a:xfrm>
            <a:custGeom>
              <a:avLst/>
              <a:gdLst/>
              <a:ahLst/>
              <a:cxnLst/>
              <a:rect l="l" t="t" r="r" b="b"/>
              <a:pathLst>
                <a:path w="2386" h="2625" extrusionOk="0">
                  <a:moveTo>
                    <a:pt x="1193" y="1"/>
                  </a:moveTo>
                  <a:lnTo>
                    <a:pt x="954" y="764"/>
                  </a:lnTo>
                  <a:lnTo>
                    <a:pt x="0" y="764"/>
                  </a:lnTo>
                  <a:lnTo>
                    <a:pt x="764" y="1432"/>
                  </a:lnTo>
                  <a:lnTo>
                    <a:pt x="382" y="2624"/>
                  </a:lnTo>
                  <a:lnTo>
                    <a:pt x="382" y="2624"/>
                  </a:lnTo>
                  <a:lnTo>
                    <a:pt x="1193" y="1813"/>
                  </a:lnTo>
                  <a:lnTo>
                    <a:pt x="2004" y="2624"/>
                  </a:lnTo>
                  <a:lnTo>
                    <a:pt x="1622" y="1432"/>
                  </a:lnTo>
                  <a:lnTo>
                    <a:pt x="2385" y="764"/>
                  </a:lnTo>
                  <a:lnTo>
                    <a:pt x="1431" y="764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6774288" y="1545325"/>
              <a:ext cx="46974" cy="50735"/>
            </a:xfrm>
            <a:custGeom>
              <a:avLst/>
              <a:gdLst/>
              <a:ahLst/>
              <a:cxnLst/>
              <a:rect l="l" t="t" r="r" b="b"/>
              <a:pathLst>
                <a:path w="2386" h="2577" extrusionOk="0">
                  <a:moveTo>
                    <a:pt x="1193" y="1"/>
                  </a:moveTo>
                  <a:lnTo>
                    <a:pt x="954" y="764"/>
                  </a:lnTo>
                  <a:lnTo>
                    <a:pt x="0" y="764"/>
                  </a:lnTo>
                  <a:lnTo>
                    <a:pt x="763" y="1384"/>
                  </a:lnTo>
                  <a:lnTo>
                    <a:pt x="382" y="2577"/>
                  </a:lnTo>
                  <a:lnTo>
                    <a:pt x="1193" y="1766"/>
                  </a:lnTo>
                  <a:lnTo>
                    <a:pt x="2004" y="2577"/>
                  </a:lnTo>
                  <a:lnTo>
                    <a:pt x="1622" y="1384"/>
                  </a:lnTo>
                  <a:lnTo>
                    <a:pt x="2385" y="764"/>
                  </a:lnTo>
                  <a:lnTo>
                    <a:pt x="1431" y="764"/>
                  </a:lnTo>
                  <a:lnTo>
                    <a:pt x="1193" y="1"/>
                  </a:lnTo>
                  <a:close/>
                  <a:moveTo>
                    <a:pt x="2004" y="2577"/>
                  </a:moveTo>
                  <a:lnTo>
                    <a:pt x="2004" y="2577"/>
                  </a:lnTo>
                  <a:lnTo>
                    <a:pt x="2004" y="25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8185162" y="2452506"/>
              <a:ext cx="46974" cy="50735"/>
            </a:xfrm>
            <a:custGeom>
              <a:avLst/>
              <a:gdLst/>
              <a:ahLst/>
              <a:cxnLst/>
              <a:rect l="l" t="t" r="r" b="b"/>
              <a:pathLst>
                <a:path w="2386" h="2577" extrusionOk="0">
                  <a:moveTo>
                    <a:pt x="1241" y="1"/>
                  </a:moveTo>
                  <a:lnTo>
                    <a:pt x="1002" y="764"/>
                  </a:lnTo>
                  <a:lnTo>
                    <a:pt x="1" y="764"/>
                  </a:lnTo>
                  <a:lnTo>
                    <a:pt x="764" y="1432"/>
                  </a:lnTo>
                  <a:lnTo>
                    <a:pt x="430" y="2577"/>
                  </a:lnTo>
                  <a:lnTo>
                    <a:pt x="1241" y="1766"/>
                  </a:lnTo>
                  <a:lnTo>
                    <a:pt x="2052" y="2577"/>
                  </a:lnTo>
                  <a:lnTo>
                    <a:pt x="1670" y="1384"/>
                  </a:lnTo>
                  <a:lnTo>
                    <a:pt x="2386" y="764"/>
                  </a:lnTo>
                  <a:lnTo>
                    <a:pt x="1432" y="764"/>
                  </a:lnTo>
                  <a:lnTo>
                    <a:pt x="12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7702464" y="1877768"/>
              <a:ext cx="46974" cy="50735"/>
            </a:xfrm>
            <a:custGeom>
              <a:avLst/>
              <a:gdLst/>
              <a:ahLst/>
              <a:cxnLst/>
              <a:rect l="l" t="t" r="r" b="b"/>
              <a:pathLst>
                <a:path w="2386" h="2577" extrusionOk="0">
                  <a:moveTo>
                    <a:pt x="1193" y="1"/>
                  </a:moveTo>
                  <a:lnTo>
                    <a:pt x="955" y="716"/>
                  </a:lnTo>
                  <a:lnTo>
                    <a:pt x="1" y="716"/>
                  </a:lnTo>
                  <a:lnTo>
                    <a:pt x="764" y="1384"/>
                  </a:lnTo>
                  <a:lnTo>
                    <a:pt x="382" y="2577"/>
                  </a:lnTo>
                  <a:lnTo>
                    <a:pt x="382" y="2577"/>
                  </a:lnTo>
                  <a:lnTo>
                    <a:pt x="1193" y="1766"/>
                  </a:lnTo>
                  <a:lnTo>
                    <a:pt x="2004" y="2577"/>
                  </a:lnTo>
                  <a:lnTo>
                    <a:pt x="1622" y="1384"/>
                  </a:lnTo>
                  <a:lnTo>
                    <a:pt x="2386" y="716"/>
                  </a:lnTo>
                  <a:lnTo>
                    <a:pt x="1432" y="716"/>
                  </a:lnTo>
                  <a:lnTo>
                    <a:pt x="1193" y="1"/>
                  </a:lnTo>
                  <a:close/>
                  <a:moveTo>
                    <a:pt x="2004" y="2577"/>
                  </a:moveTo>
                  <a:lnTo>
                    <a:pt x="2004" y="2577"/>
                  </a:lnTo>
                  <a:lnTo>
                    <a:pt x="2004" y="25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8276256" y="2815956"/>
              <a:ext cx="46049" cy="50715"/>
            </a:xfrm>
            <a:custGeom>
              <a:avLst/>
              <a:gdLst/>
              <a:ahLst/>
              <a:cxnLst/>
              <a:rect l="l" t="t" r="r" b="b"/>
              <a:pathLst>
                <a:path w="2339" h="2576" extrusionOk="0">
                  <a:moveTo>
                    <a:pt x="1193" y="0"/>
                  </a:moveTo>
                  <a:lnTo>
                    <a:pt x="955" y="716"/>
                  </a:lnTo>
                  <a:lnTo>
                    <a:pt x="1" y="716"/>
                  </a:lnTo>
                  <a:lnTo>
                    <a:pt x="764" y="1383"/>
                  </a:lnTo>
                  <a:lnTo>
                    <a:pt x="382" y="2576"/>
                  </a:lnTo>
                  <a:lnTo>
                    <a:pt x="1193" y="1765"/>
                  </a:lnTo>
                  <a:lnTo>
                    <a:pt x="2004" y="2576"/>
                  </a:lnTo>
                  <a:lnTo>
                    <a:pt x="1623" y="1383"/>
                  </a:lnTo>
                  <a:lnTo>
                    <a:pt x="2338" y="716"/>
                  </a:lnTo>
                  <a:lnTo>
                    <a:pt x="1432" y="716"/>
                  </a:lnTo>
                  <a:lnTo>
                    <a:pt x="11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6458737" y="2881693"/>
              <a:ext cx="46974" cy="50735"/>
            </a:xfrm>
            <a:custGeom>
              <a:avLst/>
              <a:gdLst/>
              <a:ahLst/>
              <a:cxnLst/>
              <a:rect l="l" t="t" r="r" b="b"/>
              <a:pathLst>
                <a:path w="2386" h="2577" extrusionOk="0">
                  <a:moveTo>
                    <a:pt x="1193" y="0"/>
                  </a:moveTo>
                  <a:lnTo>
                    <a:pt x="1003" y="716"/>
                  </a:lnTo>
                  <a:lnTo>
                    <a:pt x="1" y="716"/>
                  </a:lnTo>
                  <a:lnTo>
                    <a:pt x="764" y="1383"/>
                  </a:lnTo>
                  <a:lnTo>
                    <a:pt x="430" y="2576"/>
                  </a:lnTo>
                  <a:lnTo>
                    <a:pt x="1193" y="1765"/>
                  </a:lnTo>
                  <a:lnTo>
                    <a:pt x="2052" y="2576"/>
                  </a:lnTo>
                  <a:lnTo>
                    <a:pt x="2052" y="2576"/>
                  </a:lnTo>
                  <a:lnTo>
                    <a:pt x="1670" y="1383"/>
                  </a:lnTo>
                  <a:lnTo>
                    <a:pt x="2386" y="716"/>
                  </a:lnTo>
                  <a:lnTo>
                    <a:pt x="1432" y="716"/>
                  </a:lnTo>
                  <a:lnTo>
                    <a:pt x="1193" y="0"/>
                  </a:lnTo>
                  <a:close/>
                  <a:moveTo>
                    <a:pt x="430" y="2576"/>
                  </a:moveTo>
                  <a:lnTo>
                    <a:pt x="430" y="2576"/>
                  </a:lnTo>
                  <a:lnTo>
                    <a:pt x="430" y="2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7771960" y="4344829"/>
              <a:ext cx="64811" cy="70442"/>
            </a:xfrm>
            <a:custGeom>
              <a:avLst/>
              <a:gdLst/>
              <a:ahLst/>
              <a:cxnLst/>
              <a:rect l="l" t="t" r="r" b="b"/>
              <a:pathLst>
                <a:path w="3292" h="3578" extrusionOk="0">
                  <a:moveTo>
                    <a:pt x="1670" y="0"/>
                  </a:moveTo>
                  <a:lnTo>
                    <a:pt x="1384" y="1002"/>
                  </a:lnTo>
                  <a:lnTo>
                    <a:pt x="0" y="1002"/>
                  </a:lnTo>
                  <a:lnTo>
                    <a:pt x="1098" y="1908"/>
                  </a:lnTo>
                  <a:lnTo>
                    <a:pt x="573" y="3578"/>
                  </a:lnTo>
                  <a:lnTo>
                    <a:pt x="573" y="3578"/>
                  </a:lnTo>
                  <a:lnTo>
                    <a:pt x="1670" y="2433"/>
                  </a:lnTo>
                  <a:lnTo>
                    <a:pt x="2815" y="3578"/>
                  </a:lnTo>
                  <a:lnTo>
                    <a:pt x="2290" y="1908"/>
                  </a:lnTo>
                  <a:lnTo>
                    <a:pt x="3292" y="1002"/>
                  </a:lnTo>
                  <a:lnTo>
                    <a:pt x="2004" y="1002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6200496" y="3248885"/>
              <a:ext cx="64811" cy="70442"/>
            </a:xfrm>
            <a:custGeom>
              <a:avLst/>
              <a:gdLst/>
              <a:ahLst/>
              <a:cxnLst/>
              <a:rect l="l" t="t" r="r" b="b"/>
              <a:pathLst>
                <a:path w="3292" h="3578" extrusionOk="0">
                  <a:moveTo>
                    <a:pt x="1670" y="0"/>
                  </a:moveTo>
                  <a:lnTo>
                    <a:pt x="1383" y="1050"/>
                  </a:lnTo>
                  <a:lnTo>
                    <a:pt x="0" y="1050"/>
                  </a:lnTo>
                  <a:lnTo>
                    <a:pt x="1097" y="1956"/>
                  </a:lnTo>
                  <a:lnTo>
                    <a:pt x="573" y="3578"/>
                  </a:lnTo>
                  <a:lnTo>
                    <a:pt x="1670" y="2481"/>
                  </a:lnTo>
                  <a:lnTo>
                    <a:pt x="2814" y="3578"/>
                  </a:lnTo>
                  <a:lnTo>
                    <a:pt x="2290" y="1908"/>
                  </a:lnTo>
                  <a:lnTo>
                    <a:pt x="3291" y="1050"/>
                  </a:lnTo>
                  <a:lnTo>
                    <a:pt x="2004" y="1050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7009061" y="1182839"/>
              <a:ext cx="140884" cy="120743"/>
            </a:xfrm>
            <a:custGeom>
              <a:avLst/>
              <a:gdLst/>
              <a:ahLst/>
              <a:cxnLst/>
              <a:rect l="l" t="t" r="r" b="b"/>
              <a:pathLst>
                <a:path w="7156" h="6133" extrusionOk="0">
                  <a:moveTo>
                    <a:pt x="4103" y="0"/>
                  </a:moveTo>
                  <a:cubicBezTo>
                    <a:pt x="1384" y="0"/>
                    <a:pt x="0" y="3292"/>
                    <a:pt x="1956" y="5247"/>
                  </a:cubicBezTo>
                  <a:cubicBezTo>
                    <a:pt x="2567" y="5859"/>
                    <a:pt x="3321" y="6132"/>
                    <a:pt x="4062" y="6132"/>
                  </a:cubicBezTo>
                  <a:cubicBezTo>
                    <a:pt x="5635" y="6132"/>
                    <a:pt x="7156" y="4901"/>
                    <a:pt x="7156" y="3053"/>
                  </a:cubicBezTo>
                  <a:cubicBezTo>
                    <a:pt x="7156" y="1384"/>
                    <a:pt x="5820" y="0"/>
                    <a:pt x="4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4807782" y="2545096"/>
              <a:ext cx="166241" cy="100898"/>
            </a:xfrm>
            <a:custGeom>
              <a:avLst/>
              <a:gdLst/>
              <a:ahLst/>
              <a:cxnLst/>
              <a:rect l="l" t="t" r="r" b="b"/>
              <a:pathLst>
                <a:path w="8444" h="5125" extrusionOk="0">
                  <a:moveTo>
                    <a:pt x="8146" y="0"/>
                  </a:moveTo>
                  <a:cubicBezTo>
                    <a:pt x="8118" y="0"/>
                    <a:pt x="8090" y="6"/>
                    <a:pt x="8062" y="20"/>
                  </a:cubicBezTo>
                  <a:lnTo>
                    <a:pt x="5534" y="831"/>
                  </a:lnTo>
                  <a:cubicBezTo>
                    <a:pt x="5338" y="794"/>
                    <a:pt x="5143" y="776"/>
                    <a:pt x="4951" y="776"/>
                  </a:cubicBezTo>
                  <a:cubicBezTo>
                    <a:pt x="3654" y="776"/>
                    <a:pt x="2509" y="1594"/>
                    <a:pt x="2052" y="2882"/>
                  </a:cubicBezTo>
                  <a:lnTo>
                    <a:pt x="96" y="4695"/>
                  </a:lnTo>
                  <a:cubicBezTo>
                    <a:pt x="1" y="4790"/>
                    <a:pt x="1" y="4933"/>
                    <a:pt x="96" y="5029"/>
                  </a:cubicBezTo>
                  <a:cubicBezTo>
                    <a:pt x="144" y="5124"/>
                    <a:pt x="287" y="5124"/>
                    <a:pt x="383" y="5124"/>
                  </a:cubicBezTo>
                  <a:lnTo>
                    <a:pt x="2911" y="4361"/>
                  </a:lnTo>
                  <a:cubicBezTo>
                    <a:pt x="3107" y="4398"/>
                    <a:pt x="3304" y="4416"/>
                    <a:pt x="3498" y="4416"/>
                  </a:cubicBezTo>
                  <a:cubicBezTo>
                    <a:pt x="4814" y="4416"/>
                    <a:pt x="6031" y="3598"/>
                    <a:pt x="6488" y="2310"/>
                  </a:cubicBezTo>
                  <a:lnTo>
                    <a:pt x="8349" y="450"/>
                  </a:lnTo>
                  <a:cubicBezTo>
                    <a:pt x="8444" y="354"/>
                    <a:pt x="8444" y="211"/>
                    <a:pt x="8349" y="68"/>
                  </a:cubicBezTo>
                  <a:cubicBezTo>
                    <a:pt x="8281" y="34"/>
                    <a:pt x="8214" y="0"/>
                    <a:pt x="8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31"/>
          <p:cNvGrpSpPr/>
          <p:nvPr/>
        </p:nvGrpSpPr>
        <p:grpSpPr>
          <a:xfrm>
            <a:off x="4614477" y="1458149"/>
            <a:ext cx="4078163" cy="2725299"/>
            <a:chOff x="5101163" y="1812310"/>
            <a:chExt cx="3533937" cy="2361611"/>
          </a:xfrm>
        </p:grpSpPr>
        <p:sp>
          <p:nvSpPr>
            <p:cNvPr id="471" name="Google Shape;471;p31"/>
            <p:cNvSpPr/>
            <p:nvPr/>
          </p:nvSpPr>
          <p:spPr>
            <a:xfrm>
              <a:off x="7848033" y="3544709"/>
              <a:ext cx="46974" cy="50715"/>
            </a:xfrm>
            <a:custGeom>
              <a:avLst/>
              <a:gdLst/>
              <a:ahLst/>
              <a:cxnLst/>
              <a:rect l="l" t="t" r="r" b="b"/>
              <a:pathLst>
                <a:path w="2386" h="2576" extrusionOk="0">
                  <a:moveTo>
                    <a:pt x="1193" y="0"/>
                  </a:moveTo>
                  <a:lnTo>
                    <a:pt x="954" y="716"/>
                  </a:lnTo>
                  <a:lnTo>
                    <a:pt x="0" y="716"/>
                  </a:lnTo>
                  <a:lnTo>
                    <a:pt x="763" y="1383"/>
                  </a:lnTo>
                  <a:lnTo>
                    <a:pt x="429" y="2576"/>
                  </a:lnTo>
                  <a:lnTo>
                    <a:pt x="1193" y="1765"/>
                  </a:lnTo>
                  <a:lnTo>
                    <a:pt x="2004" y="2576"/>
                  </a:lnTo>
                  <a:lnTo>
                    <a:pt x="1622" y="1383"/>
                  </a:lnTo>
                  <a:lnTo>
                    <a:pt x="2385" y="716"/>
                  </a:lnTo>
                  <a:lnTo>
                    <a:pt x="1431" y="716"/>
                  </a:lnTo>
                  <a:lnTo>
                    <a:pt x="11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7533427" y="2768057"/>
              <a:ext cx="46029" cy="50735"/>
            </a:xfrm>
            <a:custGeom>
              <a:avLst/>
              <a:gdLst/>
              <a:ahLst/>
              <a:cxnLst/>
              <a:rect l="l" t="t" r="r" b="b"/>
              <a:pathLst>
                <a:path w="2338" h="2577" extrusionOk="0">
                  <a:moveTo>
                    <a:pt x="1193" y="0"/>
                  </a:moveTo>
                  <a:lnTo>
                    <a:pt x="954" y="716"/>
                  </a:lnTo>
                  <a:lnTo>
                    <a:pt x="0" y="716"/>
                  </a:lnTo>
                  <a:lnTo>
                    <a:pt x="764" y="1384"/>
                  </a:lnTo>
                  <a:lnTo>
                    <a:pt x="382" y="2576"/>
                  </a:lnTo>
                  <a:lnTo>
                    <a:pt x="382" y="2576"/>
                  </a:lnTo>
                  <a:lnTo>
                    <a:pt x="1193" y="1765"/>
                  </a:lnTo>
                  <a:lnTo>
                    <a:pt x="2004" y="2576"/>
                  </a:lnTo>
                  <a:lnTo>
                    <a:pt x="1622" y="1384"/>
                  </a:lnTo>
                  <a:lnTo>
                    <a:pt x="2338" y="716"/>
                  </a:lnTo>
                  <a:lnTo>
                    <a:pt x="1431" y="716"/>
                  </a:lnTo>
                  <a:lnTo>
                    <a:pt x="11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5623286" y="3765386"/>
              <a:ext cx="64811" cy="70462"/>
            </a:xfrm>
            <a:custGeom>
              <a:avLst/>
              <a:gdLst/>
              <a:ahLst/>
              <a:cxnLst/>
              <a:rect l="l" t="t" r="r" b="b"/>
              <a:pathLst>
                <a:path w="3292" h="3579" extrusionOk="0">
                  <a:moveTo>
                    <a:pt x="1622" y="1"/>
                  </a:moveTo>
                  <a:lnTo>
                    <a:pt x="1336" y="1002"/>
                  </a:lnTo>
                  <a:lnTo>
                    <a:pt x="0" y="1002"/>
                  </a:lnTo>
                  <a:lnTo>
                    <a:pt x="1050" y="1956"/>
                  </a:lnTo>
                  <a:lnTo>
                    <a:pt x="525" y="3578"/>
                  </a:lnTo>
                  <a:lnTo>
                    <a:pt x="1622" y="2433"/>
                  </a:lnTo>
                  <a:lnTo>
                    <a:pt x="2767" y="3578"/>
                  </a:lnTo>
                  <a:lnTo>
                    <a:pt x="2242" y="1909"/>
                  </a:lnTo>
                  <a:lnTo>
                    <a:pt x="3292" y="1002"/>
                  </a:lnTo>
                  <a:lnTo>
                    <a:pt x="1956" y="1002"/>
                  </a:lnTo>
                  <a:lnTo>
                    <a:pt x="16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6905159" y="2954931"/>
              <a:ext cx="551270" cy="686523"/>
            </a:xfrm>
            <a:custGeom>
              <a:avLst/>
              <a:gdLst/>
              <a:ahLst/>
              <a:cxnLst/>
              <a:rect l="l" t="t" r="r" b="b"/>
              <a:pathLst>
                <a:path w="28001" h="34871" extrusionOk="0">
                  <a:moveTo>
                    <a:pt x="10972" y="1"/>
                  </a:moveTo>
                  <a:lnTo>
                    <a:pt x="1" y="9446"/>
                  </a:lnTo>
                  <a:cubicBezTo>
                    <a:pt x="1" y="9446"/>
                    <a:pt x="15313" y="20751"/>
                    <a:pt x="14502" y="22850"/>
                  </a:cubicBezTo>
                  <a:cubicBezTo>
                    <a:pt x="13738" y="24948"/>
                    <a:pt x="96" y="29814"/>
                    <a:pt x="96" y="29814"/>
                  </a:cubicBezTo>
                  <a:lnTo>
                    <a:pt x="2338" y="34870"/>
                  </a:lnTo>
                  <a:cubicBezTo>
                    <a:pt x="2338" y="34870"/>
                    <a:pt x="20989" y="32104"/>
                    <a:pt x="23994" y="26141"/>
                  </a:cubicBezTo>
                  <a:cubicBezTo>
                    <a:pt x="28001" y="18032"/>
                    <a:pt x="12880" y="1003"/>
                    <a:pt x="10972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6905159" y="2954931"/>
              <a:ext cx="551270" cy="686523"/>
            </a:xfrm>
            <a:custGeom>
              <a:avLst/>
              <a:gdLst/>
              <a:ahLst/>
              <a:cxnLst/>
              <a:rect l="l" t="t" r="r" b="b"/>
              <a:pathLst>
                <a:path w="28001" h="34871" extrusionOk="0">
                  <a:moveTo>
                    <a:pt x="10972" y="1"/>
                  </a:moveTo>
                  <a:lnTo>
                    <a:pt x="1" y="9446"/>
                  </a:lnTo>
                  <a:cubicBezTo>
                    <a:pt x="1" y="9446"/>
                    <a:pt x="15313" y="20751"/>
                    <a:pt x="14502" y="22850"/>
                  </a:cubicBezTo>
                  <a:cubicBezTo>
                    <a:pt x="13738" y="24948"/>
                    <a:pt x="96" y="29814"/>
                    <a:pt x="96" y="29814"/>
                  </a:cubicBezTo>
                  <a:lnTo>
                    <a:pt x="2338" y="34870"/>
                  </a:lnTo>
                  <a:cubicBezTo>
                    <a:pt x="2338" y="34870"/>
                    <a:pt x="20989" y="32104"/>
                    <a:pt x="23994" y="26141"/>
                  </a:cubicBezTo>
                  <a:cubicBezTo>
                    <a:pt x="28001" y="18032"/>
                    <a:pt x="12880" y="1003"/>
                    <a:pt x="109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6957744" y="3472397"/>
              <a:ext cx="122102" cy="157776"/>
            </a:xfrm>
            <a:custGeom>
              <a:avLst/>
              <a:gdLst/>
              <a:ahLst/>
              <a:cxnLst/>
              <a:rect l="l" t="t" r="r" b="b"/>
              <a:pathLst>
                <a:path w="6202" h="8014" extrusionOk="0">
                  <a:moveTo>
                    <a:pt x="6202" y="0"/>
                  </a:moveTo>
                  <a:lnTo>
                    <a:pt x="1" y="2528"/>
                  </a:lnTo>
                  <a:lnTo>
                    <a:pt x="2815" y="8014"/>
                  </a:lnTo>
                  <a:lnTo>
                    <a:pt x="3197" y="7966"/>
                  </a:lnTo>
                  <a:lnTo>
                    <a:pt x="1384" y="4341"/>
                  </a:lnTo>
                  <a:cubicBezTo>
                    <a:pt x="4294" y="3530"/>
                    <a:pt x="5725" y="2003"/>
                    <a:pt x="62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6705134" y="3500570"/>
              <a:ext cx="319312" cy="295824"/>
            </a:xfrm>
            <a:custGeom>
              <a:avLst/>
              <a:gdLst/>
              <a:ahLst/>
              <a:cxnLst/>
              <a:rect l="l" t="t" r="r" b="b"/>
              <a:pathLst>
                <a:path w="16219" h="15026" extrusionOk="0">
                  <a:moveTo>
                    <a:pt x="12259" y="0"/>
                  </a:moveTo>
                  <a:lnTo>
                    <a:pt x="430" y="4007"/>
                  </a:lnTo>
                  <a:cubicBezTo>
                    <a:pt x="382" y="4055"/>
                    <a:pt x="334" y="4055"/>
                    <a:pt x="287" y="4102"/>
                  </a:cubicBezTo>
                  <a:cubicBezTo>
                    <a:pt x="96" y="4245"/>
                    <a:pt x="0" y="4532"/>
                    <a:pt x="144" y="4770"/>
                  </a:cubicBezTo>
                  <a:lnTo>
                    <a:pt x="6726" y="14644"/>
                  </a:lnTo>
                  <a:cubicBezTo>
                    <a:pt x="6885" y="14899"/>
                    <a:pt x="7150" y="15026"/>
                    <a:pt x="7422" y="15026"/>
                  </a:cubicBezTo>
                  <a:cubicBezTo>
                    <a:pt x="7558" y="15026"/>
                    <a:pt x="7696" y="14994"/>
                    <a:pt x="7823" y="14930"/>
                  </a:cubicBezTo>
                  <a:lnTo>
                    <a:pt x="8396" y="14549"/>
                  </a:lnTo>
                  <a:cubicBezTo>
                    <a:pt x="8873" y="14263"/>
                    <a:pt x="9064" y="13738"/>
                    <a:pt x="8920" y="13213"/>
                  </a:cubicBezTo>
                  <a:lnTo>
                    <a:pt x="8014" y="10399"/>
                  </a:lnTo>
                  <a:cubicBezTo>
                    <a:pt x="8014" y="10399"/>
                    <a:pt x="8014" y="10351"/>
                    <a:pt x="8014" y="10351"/>
                  </a:cubicBezTo>
                  <a:cubicBezTo>
                    <a:pt x="7919" y="9922"/>
                    <a:pt x="8205" y="9493"/>
                    <a:pt x="8587" y="9397"/>
                  </a:cubicBezTo>
                  <a:lnTo>
                    <a:pt x="16219" y="7680"/>
                  </a:lnTo>
                  <a:lnTo>
                    <a:pt x="12259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6705134" y="3500570"/>
              <a:ext cx="319312" cy="295824"/>
            </a:xfrm>
            <a:custGeom>
              <a:avLst/>
              <a:gdLst/>
              <a:ahLst/>
              <a:cxnLst/>
              <a:rect l="l" t="t" r="r" b="b"/>
              <a:pathLst>
                <a:path w="16219" h="15026" extrusionOk="0">
                  <a:moveTo>
                    <a:pt x="12259" y="0"/>
                  </a:moveTo>
                  <a:lnTo>
                    <a:pt x="430" y="4007"/>
                  </a:lnTo>
                  <a:cubicBezTo>
                    <a:pt x="382" y="4055"/>
                    <a:pt x="334" y="4055"/>
                    <a:pt x="287" y="4102"/>
                  </a:cubicBezTo>
                  <a:cubicBezTo>
                    <a:pt x="96" y="4245"/>
                    <a:pt x="0" y="4532"/>
                    <a:pt x="144" y="4770"/>
                  </a:cubicBezTo>
                  <a:lnTo>
                    <a:pt x="6726" y="14644"/>
                  </a:lnTo>
                  <a:cubicBezTo>
                    <a:pt x="6885" y="14899"/>
                    <a:pt x="7150" y="15026"/>
                    <a:pt x="7422" y="15026"/>
                  </a:cubicBezTo>
                  <a:cubicBezTo>
                    <a:pt x="7558" y="15026"/>
                    <a:pt x="7696" y="14994"/>
                    <a:pt x="7823" y="14930"/>
                  </a:cubicBezTo>
                  <a:lnTo>
                    <a:pt x="8396" y="14549"/>
                  </a:lnTo>
                  <a:cubicBezTo>
                    <a:pt x="8873" y="14263"/>
                    <a:pt x="9064" y="13738"/>
                    <a:pt x="8920" y="13213"/>
                  </a:cubicBezTo>
                  <a:lnTo>
                    <a:pt x="8014" y="10399"/>
                  </a:lnTo>
                  <a:cubicBezTo>
                    <a:pt x="8014" y="10399"/>
                    <a:pt x="8014" y="10351"/>
                    <a:pt x="8014" y="10351"/>
                  </a:cubicBezTo>
                  <a:cubicBezTo>
                    <a:pt x="7919" y="9922"/>
                    <a:pt x="8205" y="9493"/>
                    <a:pt x="8587" y="9397"/>
                  </a:cubicBezTo>
                  <a:lnTo>
                    <a:pt x="16219" y="7680"/>
                  </a:lnTo>
                  <a:lnTo>
                    <a:pt x="122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6808434" y="3499625"/>
              <a:ext cx="169057" cy="62311"/>
            </a:xfrm>
            <a:custGeom>
              <a:avLst/>
              <a:gdLst/>
              <a:ahLst/>
              <a:cxnLst/>
              <a:rect l="l" t="t" r="r" b="b"/>
              <a:pathLst>
                <a:path w="8587" h="3165" extrusionOk="0">
                  <a:moveTo>
                    <a:pt x="7012" y="0"/>
                  </a:moveTo>
                  <a:lnTo>
                    <a:pt x="0" y="2433"/>
                  </a:lnTo>
                  <a:cubicBezTo>
                    <a:pt x="1919" y="2921"/>
                    <a:pt x="3883" y="3165"/>
                    <a:pt x="5845" y="3165"/>
                  </a:cubicBezTo>
                  <a:cubicBezTo>
                    <a:pt x="6760" y="3165"/>
                    <a:pt x="7676" y="3112"/>
                    <a:pt x="8587" y="3006"/>
                  </a:cubicBezTo>
                  <a:lnTo>
                    <a:pt x="70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7074196" y="3031003"/>
              <a:ext cx="81723" cy="293954"/>
            </a:xfrm>
            <a:custGeom>
              <a:avLst/>
              <a:gdLst/>
              <a:ahLst/>
              <a:cxnLst/>
              <a:rect l="l" t="t" r="r" b="b"/>
              <a:pathLst>
                <a:path w="4151" h="14931" extrusionOk="0">
                  <a:moveTo>
                    <a:pt x="1098" y="1"/>
                  </a:moveTo>
                  <a:lnTo>
                    <a:pt x="1" y="335"/>
                  </a:lnTo>
                  <a:cubicBezTo>
                    <a:pt x="1050" y="4723"/>
                    <a:pt x="1575" y="9255"/>
                    <a:pt x="1623" y="13786"/>
                  </a:cubicBezTo>
                  <a:lnTo>
                    <a:pt x="2863" y="14931"/>
                  </a:lnTo>
                  <a:cubicBezTo>
                    <a:pt x="4151" y="10304"/>
                    <a:pt x="1861" y="5868"/>
                    <a:pt x="10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6193318" y="3609501"/>
              <a:ext cx="253575" cy="398199"/>
            </a:xfrm>
            <a:custGeom>
              <a:avLst/>
              <a:gdLst/>
              <a:ahLst/>
              <a:cxnLst/>
              <a:rect l="l" t="t" r="r" b="b"/>
              <a:pathLst>
                <a:path w="12880" h="20226" extrusionOk="0">
                  <a:moveTo>
                    <a:pt x="10685" y="0"/>
                  </a:moveTo>
                  <a:lnTo>
                    <a:pt x="1" y="4293"/>
                  </a:lnTo>
                  <a:lnTo>
                    <a:pt x="2004" y="20226"/>
                  </a:lnTo>
                  <a:lnTo>
                    <a:pt x="12880" y="16076"/>
                  </a:lnTo>
                  <a:lnTo>
                    <a:pt x="10685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6193318" y="3609501"/>
              <a:ext cx="253575" cy="398199"/>
            </a:xfrm>
            <a:custGeom>
              <a:avLst/>
              <a:gdLst/>
              <a:ahLst/>
              <a:cxnLst/>
              <a:rect l="l" t="t" r="r" b="b"/>
              <a:pathLst>
                <a:path w="12880" h="20226" extrusionOk="0">
                  <a:moveTo>
                    <a:pt x="10685" y="0"/>
                  </a:moveTo>
                  <a:lnTo>
                    <a:pt x="1" y="4293"/>
                  </a:lnTo>
                  <a:lnTo>
                    <a:pt x="2004" y="20226"/>
                  </a:lnTo>
                  <a:lnTo>
                    <a:pt x="12880" y="16076"/>
                  </a:lnTo>
                  <a:lnTo>
                    <a:pt x="106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6312585" y="2857596"/>
              <a:ext cx="1981547" cy="1007646"/>
            </a:xfrm>
            <a:custGeom>
              <a:avLst/>
              <a:gdLst/>
              <a:ahLst/>
              <a:cxnLst/>
              <a:rect l="l" t="t" r="r" b="b"/>
              <a:pathLst>
                <a:path w="100650" h="51182" extrusionOk="0">
                  <a:moveTo>
                    <a:pt x="74616" y="1"/>
                  </a:moveTo>
                  <a:cubicBezTo>
                    <a:pt x="72688" y="1"/>
                    <a:pt x="70728" y="155"/>
                    <a:pt x="68737" y="461"/>
                  </a:cubicBezTo>
                  <a:lnTo>
                    <a:pt x="19415" y="14628"/>
                  </a:lnTo>
                  <a:cubicBezTo>
                    <a:pt x="12880" y="15916"/>
                    <a:pt x="6440" y="25409"/>
                    <a:pt x="0" y="38622"/>
                  </a:cubicBezTo>
                  <a:cubicBezTo>
                    <a:pt x="14250" y="47365"/>
                    <a:pt x="23388" y="51182"/>
                    <a:pt x="28524" y="51182"/>
                  </a:cubicBezTo>
                  <a:cubicBezTo>
                    <a:pt x="29217" y="51182"/>
                    <a:pt x="29836" y="51112"/>
                    <a:pt x="30386" y="50976"/>
                  </a:cubicBezTo>
                  <a:lnTo>
                    <a:pt x="81378" y="37572"/>
                  </a:lnTo>
                  <a:cubicBezTo>
                    <a:pt x="91729" y="33899"/>
                    <a:pt x="98932" y="26124"/>
                    <a:pt x="100649" y="11289"/>
                  </a:cubicBezTo>
                  <a:cubicBezTo>
                    <a:pt x="92800" y="3718"/>
                    <a:pt x="84096" y="1"/>
                    <a:pt x="74616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6017706" y="3488344"/>
              <a:ext cx="464881" cy="330593"/>
            </a:xfrm>
            <a:custGeom>
              <a:avLst/>
              <a:gdLst/>
              <a:ahLst/>
              <a:cxnLst/>
              <a:rect l="l" t="t" r="r" b="b"/>
              <a:pathLst>
                <a:path w="23613" h="16792" extrusionOk="0">
                  <a:moveTo>
                    <a:pt x="18556" y="1"/>
                  </a:moveTo>
                  <a:lnTo>
                    <a:pt x="1193" y="8206"/>
                  </a:lnTo>
                  <a:cubicBezTo>
                    <a:pt x="0" y="12022"/>
                    <a:pt x="764" y="14502"/>
                    <a:pt x="4580" y="16792"/>
                  </a:cubicBezTo>
                  <a:lnTo>
                    <a:pt x="22181" y="10972"/>
                  </a:lnTo>
                  <a:cubicBezTo>
                    <a:pt x="23612" y="7442"/>
                    <a:pt x="23135" y="3006"/>
                    <a:pt x="18556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5114286" y="3571169"/>
              <a:ext cx="919406" cy="504945"/>
            </a:xfrm>
            <a:custGeom>
              <a:avLst/>
              <a:gdLst/>
              <a:ahLst/>
              <a:cxnLst/>
              <a:rect l="l" t="t" r="r" b="b"/>
              <a:pathLst>
                <a:path w="46700" h="25648" extrusionOk="0">
                  <a:moveTo>
                    <a:pt x="35810" y="0"/>
                  </a:moveTo>
                  <a:cubicBezTo>
                    <a:pt x="35513" y="0"/>
                    <a:pt x="35215" y="13"/>
                    <a:pt x="34917" y="39"/>
                  </a:cubicBezTo>
                  <a:lnTo>
                    <a:pt x="27858" y="707"/>
                  </a:lnTo>
                  <a:cubicBezTo>
                    <a:pt x="25663" y="898"/>
                    <a:pt x="23565" y="1804"/>
                    <a:pt x="21943" y="3235"/>
                  </a:cubicBezTo>
                  <a:lnTo>
                    <a:pt x="0" y="23079"/>
                  </a:lnTo>
                  <a:lnTo>
                    <a:pt x="29670" y="25607"/>
                  </a:lnTo>
                  <a:cubicBezTo>
                    <a:pt x="29974" y="25634"/>
                    <a:pt x="30277" y="25647"/>
                    <a:pt x="30577" y="25647"/>
                  </a:cubicBezTo>
                  <a:cubicBezTo>
                    <a:pt x="31879" y="25647"/>
                    <a:pt x="33143" y="25395"/>
                    <a:pt x="34345" y="24891"/>
                  </a:cubicBezTo>
                  <a:lnTo>
                    <a:pt x="40069" y="22602"/>
                  </a:lnTo>
                  <a:cubicBezTo>
                    <a:pt x="43170" y="21314"/>
                    <a:pt x="45459" y="18547"/>
                    <a:pt x="46175" y="15208"/>
                  </a:cubicBezTo>
                  <a:lnTo>
                    <a:pt x="46365" y="14111"/>
                  </a:lnTo>
                  <a:cubicBezTo>
                    <a:pt x="46699" y="12442"/>
                    <a:pt x="46604" y="10677"/>
                    <a:pt x="46079" y="9055"/>
                  </a:cubicBezTo>
                  <a:lnTo>
                    <a:pt x="45459" y="7004"/>
                  </a:lnTo>
                  <a:cubicBezTo>
                    <a:pt x="45030" y="5763"/>
                    <a:pt x="44410" y="4571"/>
                    <a:pt x="43551" y="3569"/>
                  </a:cubicBezTo>
                  <a:cubicBezTo>
                    <a:pt x="41602" y="1273"/>
                    <a:pt x="38747" y="0"/>
                    <a:pt x="35810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5101163" y="3563968"/>
              <a:ext cx="945675" cy="519372"/>
            </a:xfrm>
            <a:custGeom>
              <a:avLst/>
              <a:gdLst/>
              <a:ahLst/>
              <a:cxnLst/>
              <a:rect l="l" t="t" r="r" b="b"/>
              <a:pathLst>
                <a:path w="46700" h="25648" extrusionOk="0">
                  <a:moveTo>
                    <a:pt x="35810" y="0"/>
                  </a:moveTo>
                  <a:cubicBezTo>
                    <a:pt x="35513" y="0"/>
                    <a:pt x="35215" y="13"/>
                    <a:pt x="34917" y="39"/>
                  </a:cubicBezTo>
                  <a:lnTo>
                    <a:pt x="27858" y="707"/>
                  </a:lnTo>
                  <a:cubicBezTo>
                    <a:pt x="25663" y="898"/>
                    <a:pt x="23565" y="1804"/>
                    <a:pt x="21943" y="3235"/>
                  </a:cubicBezTo>
                  <a:lnTo>
                    <a:pt x="0" y="23079"/>
                  </a:lnTo>
                  <a:lnTo>
                    <a:pt x="29670" y="25607"/>
                  </a:lnTo>
                  <a:cubicBezTo>
                    <a:pt x="29974" y="25634"/>
                    <a:pt x="30277" y="25647"/>
                    <a:pt x="30577" y="25647"/>
                  </a:cubicBezTo>
                  <a:cubicBezTo>
                    <a:pt x="31879" y="25647"/>
                    <a:pt x="33143" y="25395"/>
                    <a:pt x="34345" y="24891"/>
                  </a:cubicBezTo>
                  <a:lnTo>
                    <a:pt x="40069" y="22602"/>
                  </a:lnTo>
                  <a:cubicBezTo>
                    <a:pt x="43170" y="21314"/>
                    <a:pt x="45459" y="18547"/>
                    <a:pt x="46175" y="15208"/>
                  </a:cubicBezTo>
                  <a:lnTo>
                    <a:pt x="46365" y="14111"/>
                  </a:lnTo>
                  <a:cubicBezTo>
                    <a:pt x="46699" y="12442"/>
                    <a:pt x="46604" y="10677"/>
                    <a:pt x="46079" y="9055"/>
                  </a:cubicBezTo>
                  <a:lnTo>
                    <a:pt x="45459" y="7004"/>
                  </a:lnTo>
                  <a:cubicBezTo>
                    <a:pt x="45030" y="5763"/>
                    <a:pt x="44410" y="4571"/>
                    <a:pt x="43551" y="3569"/>
                  </a:cubicBezTo>
                  <a:cubicBezTo>
                    <a:pt x="41602" y="1273"/>
                    <a:pt x="38747" y="0"/>
                    <a:pt x="358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5538768" y="3671103"/>
              <a:ext cx="468622" cy="257887"/>
            </a:xfrm>
            <a:custGeom>
              <a:avLst/>
              <a:gdLst/>
              <a:ahLst/>
              <a:cxnLst/>
              <a:rect l="l" t="t" r="r" b="b"/>
              <a:pathLst>
                <a:path w="23803" h="13099" extrusionOk="0">
                  <a:moveTo>
                    <a:pt x="18239" y="1"/>
                  </a:moveTo>
                  <a:cubicBezTo>
                    <a:pt x="18091" y="1"/>
                    <a:pt x="17942" y="7"/>
                    <a:pt x="17792" y="20"/>
                  </a:cubicBezTo>
                  <a:lnTo>
                    <a:pt x="14167" y="354"/>
                  </a:lnTo>
                  <a:cubicBezTo>
                    <a:pt x="13070" y="449"/>
                    <a:pt x="12021" y="926"/>
                    <a:pt x="11162" y="1641"/>
                  </a:cubicBezTo>
                  <a:lnTo>
                    <a:pt x="0" y="11754"/>
                  </a:lnTo>
                  <a:lnTo>
                    <a:pt x="15121" y="13090"/>
                  </a:lnTo>
                  <a:cubicBezTo>
                    <a:pt x="15224" y="13096"/>
                    <a:pt x="15327" y="13099"/>
                    <a:pt x="15430" y="13099"/>
                  </a:cubicBezTo>
                  <a:cubicBezTo>
                    <a:pt x="16137" y="13099"/>
                    <a:pt x="16840" y="12958"/>
                    <a:pt x="17506" y="12708"/>
                  </a:cubicBezTo>
                  <a:lnTo>
                    <a:pt x="20416" y="11516"/>
                  </a:lnTo>
                  <a:cubicBezTo>
                    <a:pt x="21990" y="10848"/>
                    <a:pt x="23183" y="9464"/>
                    <a:pt x="23517" y="7747"/>
                  </a:cubicBezTo>
                  <a:lnTo>
                    <a:pt x="23612" y="7175"/>
                  </a:lnTo>
                  <a:cubicBezTo>
                    <a:pt x="23803" y="6316"/>
                    <a:pt x="23755" y="5458"/>
                    <a:pt x="23517" y="4599"/>
                  </a:cubicBezTo>
                  <a:lnTo>
                    <a:pt x="23183" y="3597"/>
                  </a:lnTo>
                  <a:cubicBezTo>
                    <a:pt x="22944" y="2929"/>
                    <a:pt x="22610" y="2309"/>
                    <a:pt x="22181" y="1785"/>
                  </a:cubicBezTo>
                  <a:cubicBezTo>
                    <a:pt x="21182" y="655"/>
                    <a:pt x="19748" y="1"/>
                    <a:pt x="18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5697469" y="3714396"/>
              <a:ext cx="293029" cy="160886"/>
            </a:xfrm>
            <a:custGeom>
              <a:avLst/>
              <a:gdLst/>
              <a:ahLst/>
              <a:cxnLst/>
              <a:rect l="l" t="t" r="r" b="b"/>
              <a:pathLst>
                <a:path w="14884" h="8172" extrusionOk="0">
                  <a:moveTo>
                    <a:pt x="11430" y="1"/>
                  </a:moveTo>
                  <a:cubicBezTo>
                    <a:pt x="11325" y="1"/>
                    <a:pt x="11220" y="5"/>
                    <a:pt x="11115" y="15"/>
                  </a:cubicBezTo>
                  <a:lnTo>
                    <a:pt x="8825" y="206"/>
                  </a:lnTo>
                  <a:cubicBezTo>
                    <a:pt x="8157" y="253"/>
                    <a:pt x="7490" y="540"/>
                    <a:pt x="6965" y="1017"/>
                  </a:cubicBezTo>
                  <a:lnTo>
                    <a:pt x="1" y="7361"/>
                  </a:lnTo>
                  <a:lnTo>
                    <a:pt x="9445" y="8172"/>
                  </a:lnTo>
                  <a:cubicBezTo>
                    <a:pt x="9970" y="8172"/>
                    <a:pt x="10495" y="8124"/>
                    <a:pt x="10972" y="7933"/>
                  </a:cubicBezTo>
                  <a:lnTo>
                    <a:pt x="12737" y="7170"/>
                  </a:lnTo>
                  <a:cubicBezTo>
                    <a:pt x="13738" y="6788"/>
                    <a:pt x="14454" y="5882"/>
                    <a:pt x="14692" y="4833"/>
                  </a:cubicBezTo>
                  <a:lnTo>
                    <a:pt x="14740" y="4499"/>
                  </a:lnTo>
                  <a:cubicBezTo>
                    <a:pt x="14883" y="3926"/>
                    <a:pt x="14835" y="3402"/>
                    <a:pt x="14645" y="2877"/>
                  </a:cubicBezTo>
                  <a:lnTo>
                    <a:pt x="14454" y="2209"/>
                  </a:lnTo>
                  <a:cubicBezTo>
                    <a:pt x="14358" y="1827"/>
                    <a:pt x="14120" y="1446"/>
                    <a:pt x="13881" y="1112"/>
                  </a:cubicBezTo>
                  <a:cubicBezTo>
                    <a:pt x="13238" y="383"/>
                    <a:pt x="12363" y="1"/>
                    <a:pt x="11430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6017706" y="3488344"/>
              <a:ext cx="436708" cy="330593"/>
            </a:xfrm>
            <a:custGeom>
              <a:avLst/>
              <a:gdLst/>
              <a:ahLst/>
              <a:cxnLst/>
              <a:rect l="l" t="t" r="r" b="b"/>
              <a:pathLst>
                <a:path w="22182" h="16792" extrusionOk="0">
                  <a:moveTo>
                    <a:pt x="18556" y="1"/>
                  </a:moveTo>
                  <a:lnTo>
                    <a:pt x="1193" y="8206"/>
                  </a:lnTo>
                  <a:cubicBezTo>
                    <a:pt x="0" y="12022"/>
                    <a:pt x="764" y="14502"/>
                    <a:pt x="4580" y="16792"/>
                  </a:cubicBezTo>
                  <a:lnTo>
                    <a:pt x="22181" y="10972"/>
                  </a:lnTo>
                  <a:cubicBezTo>
                    <a:pt x="19892" y="8635"/>
                    <a:pt x="17459" y="4771"/>
                    <a:pt x="18556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5988588" y="3654585"/>
              <a:ext cx="385993" cy="519337"/>
            </a:xfrm>
            <a:custGeom>
              <a:avLst/>
              <a:gdLst/>
              <a:ahLst/>
              <a:cxnLst/>
              <a:rect l="l" t="t" r="r" b="b"/>
              <a:pathLst>
                <a:path w="19606" h="26379" extrusionOk="0">
                  <a:moveTo>
                    <a:pt x="19606" y="0"/>
                  </a:moveTo>
                  <a:lnTo>
                    <a:pt x="7156" y="4818"/>
                  </a:lnTo>
                  <a:lnTo>
                    <a:pt x="1" y="26379"/>
                  </a:lnTo>
                  <a:lnTo>
                    <a:pt x="16601" y="20034"/>
                  </a:lnTo>
                  <a:lnTo>
                    <a:pt x="19606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5988588" y="3654585"/>
              <a:ext cx="385993" cy="519337"/>
            </a:xfrm>
            <a:custGeom>
              <a:avLst/>
              <a:gdLst/>
              <a:ahLst/>
              <a:cxnLst/>
              <a:rect l="l" t="t" r="r" b="b"/>
              <a:pathLst>
                <a:path w="19606" h="26379" extrusionOk="0">
                  <a:moveTo>
                    <a:pt x="19606" y="0"/>
                  </a:moveTo>
                  <a:lnTo>
                    <a:pt x="7156" y="4818"/>
                  </a:lnTo>
                  <a:lnTo>
                    <a:pt x="1" y="26379"/>
                  </a:lnTo>
                  <a:lnTo>
                    <a:pt x="16601" y="20034"/>
                  </a:lnTo>
                  <a:lnTo>
                    <a:pt x="196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5704989" y="3283633"/>
              <a:ext cx="646124" cy="371897"/>
            </a:xfrm>
            <a:custGeom>
              <a:avLst/>
              <a:gdLst/>
              <a:ahLst/>
              <a:cxnLst/>
              <a:rect l="l" t="t" r="r" b="b"/>
              <a:pathLst>
                <a:path w="32819" h="18890" extrusionOk="0">
                  <a:moveTo>
                    <a:pt x="18079" y="0"/>
                  </a:moveTo>
                  <a:lnTo>
                    <a:pt x="0" y="5533"/>
                  </a:lnTo>
                  <a:lnTo>
                    <a:pt x="18556" y="18890"/>
                  </a:lnTo>
                  <a:lnTo>
                    <a:pt x="32818" y="13022"/>
                  </a:lnTo>
                  <a:lnTo>
                    <a:pt x="18079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5704989" y="3283633"/>
              <a:ext cx="646124" cy="371897"/>
            </a:xfrm>
            <a:custGeom>
              <a:avLst/>
              <a:gdLst/>
              <a:ahLst/>
              <a:cxnLst/>
              <a:rect l="l" t="t" r="r" b="b"/>
              <a:pathLst>
                <a:path w="32819" h="18890" extrusionOk="0">
                  <a:moveTo>
                    <a:pt x="18079" y="0"/>
                  </a:moveTo>
                  <a:lnTo>
                    <a:pt x="0" y="5533"/>
                  </a:lnTo>
                  <a:lnTo>
                    <a:pt x="18556" y="18890"/>
                  </a:lnTo>
                  <a:lnTo>
                    <a:pt x="32818" y="13022"/>
                  </a:lnTo>
                  <a:lnTo>
                    <a:pt x="180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7415105" y="2895770"/>
              <a:ext cx="340909" cy="755409"/>
            </a:xfrm>
            <a:custGeom>
              <a:avLst/>
              <a:gdLst/>
              <a:ahLst/>
              <a:cxnLst/>
              <a:rect l="l" t="t" r="r" b="b"/>
              <a:pathLst>
                <a:path w="17316" h="38370" extrusionOk="0">
                  <a:moveTo>
                    <a:pt x="7680" y="1"/>
                  </a:moveTo>
                  <a:lnTo>
                    <a:pt x="5200" y="716"/>
                  </a:lnTo>
                  <a:cubicBezTo>
                    <a:pt x="4102" y="1002"/>
                    <a:pt x="3005" y="2910"/>
                    <a:pt x="2528" y="5343"/>
                  </a:cubicBezTo>
                  <a:cubicBezTo>
                    <a:pt x="0" y="15503"/>
                    <a:pt x="3244" y="29528"/>
                    <a:pt x="10590" y="36540"/>
                  </a:cubicBezTo>
                  <a:cubicBezTo>
                    <a:pt x="11774" y="37636"/>
                    <a:pt x="12756" y="38369"/>
                    <a:pt x="14649" y="38369"/>
                  </a:cubicBezTo>
                  <a:cubicBezTo>
                    <a:pt x="14815" y="38369"/>
                    <a:pt x="14988" y="38364"/>
                    <a:pt x="15169" y="38352"/>
                  </a:cubicBezTo>
                  <a:lnTo>
                    <a:pt x="17316" y="37780"/>
                  </a:lnTo>
                  <a:lnTo>
                    <a:pt x="17316" y="37780"/>
                  </a:lnTo>
                  <a:cubicBezTo>
                    <a:pt x="17123" y="37791"/>
                    <a:pt x="16927" y="37797"/>
                    <a:pt x="16729" y="37797"/>
                  </a:cubicBezTo>
                  <a:cubicBezTo>
                    <a:pt x="15206" y="37797"/>
                    <a:pt x="13553" y="37446"/>
                    <a:pt x="12498" y="36349"/>
                  </a:cubicBezTo>
                  <a:cubicBezTo>
                    <a:pt x="5247" y="27238"/>
                    <a:pt x="2337" y="16696"/>
                    <a:pt x="4532" y="5152"/>
                  </a:cubicBezTo>
                  <a:cubicBezTo>
                    <a:pt x="4770" y="3054"/>
                    <a:pt x="5915" y="1146"/>
                    <a:pt x="7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7301469" y="2928648"/>
              <a:ext cx="339983" cy="753638"/>
            </a:xfrm>
            <a:custGeom>
              <a:avLst/>
              <a:gdLst/>
              <a:ahLst/>
              <a:cxnLst/>
              <a:rect l="l" t="t" r="r" b="b"/>
              <a:pathLst>
                <a:path w="17269" h="38280" extrusionOk="0">
                  <a:moveTo>
                    <a:pt x="7632" y="0"/>
                  </a:moveTo>
                  <a:lnTo>
                    <a:pt x="5247" y="668"/>
                  </a:lnTo>
                  <a:cubicBezTo>
                    <a:pt x="4532" y="859"/>
                    <a:pt x="2862" y="2910"/>
                    <a:pt x="2528" y="5343"/>
                  </a:cubicBezTo>
                  <a:cubicBezTo>
                    <a:pt x="0" y="15503"/>
                    <a:pt x="3196" y="29527"/>
                    <a:pt x="10542" y="36587"/>
                  </a:cubicBezTo>
                  <a:cubicBezTo>
                    <a:pt x="11651" y="37738"/>
                    <a:pt x="12568" y="38279"/>
                    <a:pt x="14351" y="38279"/>
                  </a:cubicBezTo>
                  <a:cubicBezTo>
                    <a:pt x="14563" y="38279"/>
                    <a:pt x="14788" y="38272"/>
                    <a:pt x="15026" y="38256"/>
                  </a:cubicBezTo>
                  <a:lnTo>
                    <a:pt x="17268" y="37636"/>
                  </a:lnTo>
                  <a:lnTo>
                    <a:pt x="17268" y="37636"/>
                  </a:lnTo>
                  <a:cubicBezTo>
                    <a:pt x="17073" y="37647"/>
                    <a:pt x="16873" y="37653"/>
                    <a:pt x="16669" y="37653"/>
                  </a:cubicBezTo>
                  <a:cubicBezTo>
                    <a:pt x="15124" y="37653"/>
                    <a:pt x="13383" y="37312"/>
                    <a:pt x="12498" y="36301"/>
                  </a:cubicBezTo>
                  <a:cubicBezTo>
                    <a:pt x="5200" y="27047"/>
                    <a:pt x="2338" y="16648"/>
                    <a:pt x="4532" y="5152"/>
                  </a:cubicBezTo>
                  <a:cubicBezTo>
                    <a:pt x="4866" y="3053"/>
                    <a:pt x="6106" y="620"/>
                    <a:pt x="76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8251843" y="3001866"/>
              <a:ext cx="383257" cy="116491"/>
            </a:xfrm>
            <a:custGeom>
              <a:avLst/>
              <a:gdLst/>
              <a:ahLst/>
              <a:cxnLst/>
              <a:rect l="l" t="t" r="r" b="b"/>
              <a:pathLst>
                <a:path w="19467" h="5917" extrusionOk="0">
                  <a:moveTo>
                    <a:pt x="18232" y="0"/>
                  </a:moveTo>
                  <a:cubicBezTo>
                    <a:pt x="17861" y="0"/>
                    <a:pt x="17298" y="46"/>
                    <a:pt x="16505" y="145"/>
                  </a:cubicBezTo>
                  <a:lnTo>
                    <a:pt x="477" y="3198"/>
                  </a:lnTo>
                  <a:cubicBezTo>
                    <a:pt x="0" y="4438"/>
                    <a:pt x="239" y="5392"/>
                    <a:pt x="1384" y="5917"/>
                  </a:cubicBezTo>
                  <a:lnTo>
                    <a:pt x="16791" y="1242"/>
                  </a:lnTo>
                  <a:cubicBezTo>
                    <a:pt x="18552" y="508"/>
                    <a:pt x="19467" y="0"/>
                    <a:pt x="18232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8251843" y="3001866"/>
              <a:ext cx="383257" cy="116491"/>
            </a:xfrm>
            <a:custGeom>
              <a:avLst/>
              <a:gdLst/>
              <a:ahLst/>
              <a:cxnLst/>
              <a:rect l="l" t="t" r="r" b="b"/>
              <a:pathLst>
                <a:path w="19467" h="5917" extrusionOk="0">
                  <a:moveTo>
                    <a:pt x="18232" y="0"/>
                  </a:moveTo>
                  <a:cubicBezTo>
                    <a:pt x="17861" y="0"/>
                    <a:pt x="17298" y="46"/>
                    <a:pt x="16505" y="145"/>
                  </a:cubicBezTo>
                  <a:lnTo>
                    <a:pt x="477" y="3198"/>
                  </a:lnTo>
                  <a:cubicBezTo>
                    <a:pt x="0" y="4438"/>
                    <a:pt x="239" y="5392"/>
                    <a:pt x="1384" y="5917"/>
                  </a:cubicBezTo>
                  <a:lnTo>
                    <a:pt x="16791" y="1242"/>
                  </a:lnTo>
                  <a:cubicBezTo>
                    <a:pt x="18552" y="508"/>
                    <a:pt x="19467" y="0"/>
                    <a:pt x="182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6426221" y="3108946"/>
              <a:ext cx="1838793" cy="704753"/>
            </a:xfrm>
            <a:custGeom>
              <a:avLst/>
              <a:gdLst/>
              <a:ahLst/>
              <a:cxnLst/>
              <a:rect l="l" t="t" r="r" b="b"/>
              <a:pathLst>
                <a:path w="93399" h="35797" extrusionOk="0">
                  <a:moveTo>
                    <a:pt x="93398" y="1"/>
                  </a:moveTo>
                  <a:lnTo>
                    <a:pt x="93398" y="1"/>
                  </a:lnTo>
                  <a:cubicBezTo>
                    <a:pt x="88008" y="7585"/>
                    <a:pt x="82618" y="18843"/>
                    <a:pt x="74700" y="20464"/>
                  </a:cubicBezTo>
                  <a:lnTo>
                    <a:pt x="25711" y="33582"/>
                  </a:lnTo>
                  <a:cubicBezTo>
                    <a:pt x="24765" y="33900"/>
                    <a:pt x="23674" y="34039"/>
                    <a:pt x="22472" y="34039"/>
                  </a:cubicBezTo>
                  <a:cubicBezTo>
                    <a:pt x="16457" y="34039"/>
                    <a:pt x="7632" y="30561"/>
                    <a:pt x="0" y="28574"/>
                  </a:cubicBezTo>
                  <a:lnTo>
                    <a:pt x="0" y="28574"/>
                  </a:lnTo>
                  <a:cubicBezTo>
                    <a:pt x="8653" y="31709"/>
                    <a:pt x="18259" y="35796"/>
                    <a:pt x="23680" y="35796"/>
                  </a:cubicBezTo>
                  <a:cubicBezTo>
                    <a:pt x="24445" y="35796"/>
                    <a:pt x="25127" y="35715"/>
                    <a:pt x="25711" y="35538"/>
                  </a:cubicBezTo>
                  <a:lnTo>
                    <a:pt x="76083" y="22134"/>
                  </a:lnTo>
                  <a:cubicBezTo>
                    <a:pt x="82713" y="21180"/>
                    <a:pt x="88819" y="8253"/>
                    <a:pt x="93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7529666" y="2883347"/>
              <a:ext cx="727827" cy="202151"/>
            </a:xfrm>
            <a:custGeom>
              <a:avLst/>
              <a:gdLst/>
              <a:ahLst/>
              <a:cxnLst/>
              <a:rect l="l" t="t" r="r" b="b"/>
              <a:pathLst>
                <a:path w="36969" h="10268" extrusionOk="0">
                  <a:moveTo>
                    <a:pt x="11701" y="0"/>
                  </a:moveTo>
                  <a:cubicBezTo>
                    <a:pt x="10690" y="0"/>
                    <a:pt x="9755" y="95"/>
                    <a:pt x="8921" y="298"/>
                  </a:cubicBezTo>
                  <a:lnTo>
                    <a:pt x="1861" y="1872"/>
                  </a:lnTo>
                  <a:cubicBezTo>
                    <a:pt x="859" y="2587"/>
                    <a:pt x="191" y="3637"/>
                    <a:pt x="1" y="4829"/>
                  </a:cubicBezTo>
                  <a:lnTo>
                    <a:pt x="8348" y="2492"/>
                  </a:lnTo>
                  <a:cubicBezTo>
                    <a:pt x="9406" y="2261"/>
                    <a:pt x="10571" y="2155"/>
                    <a:pt x="11812" y="2155"/>
                  </a:cubicBezTo>
                  <a:cubicBezTo>
                    <a:pt x="19811" y="2155"/>
                    <a:pt x="30981" y="6551"/>
                    <a:pt x="36969" y="10267"/>
                  </a:cubicBezTo>
                  <a:cubicBezTo>
                    <a:pt x="31692" y="5582"/>
                    <a:pt x="19469" y="0"/>
                    <a:pt x="117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8260289" y="3008461"/>
              <a:ext cx="358765" cy="106135"/>
            </a:xfrm>
            <a:custGeom>
              <a:avLst/>
              <a:gdLst/>
              <a:ahLst/>
              <a:cxnLst/>
              <a:rect l="l" t="t" r="r" b="b"/>
              <a:pathLst>
                <a:path w="18223" h="5391" extrusionOk="0">
                  <a:moveTo>
                    <a:pt x="18222" y="1"/>
                  </a:moveTo>
                  <a:lnTo>
                    <a:pt x="1" y="4723"/>
                  </a:lnTo>
                  <a:lnTo>
                    <a:pt x="669" y="5391"/>
                  </a:lnTo>
                  <a:lnTo>
                    <a:pt x="182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6693853" y="3027243"/>
              <a:ext cx="465826" cy="552136"/>
            </a:xfrm>
            <a:custGeom>
              <a:avLst/>
              <a:gdLst/>
              <a:ahLst/>
              <a:cxnLst/>
              <a:rect l="l" t="t" r="r" b="b"/>
              <a:pathLst>
                <a:path w="23661" h="28045" extrusionOk="0">
                  <a:moveTo>
                    <a:pt x="20894" y="1"/>
                  </a:moveTo>
                  <a:lnTo>
                    <a:pt x="17173" y="1098"/>
                  </a:lnTo>
                  <a:lnTo>
                    <a:pt x="16792" y="24853"/>
                  </a:lnTo>
                  <a:lnTo>
                    <a:pt x="1" y="24948"/>
                  </a:lnTo>
                  <a:cubicBezTo>
                    <a:pt x="4998" y="26887"/>
                    <a:pt x="9994" y="28044"/>
                    <a:pt x="13774" y="28044"/>
                  </a:cubicBezTo>
                  <a:cubicBezTo>
                    <a:pt x="16598" y="28044"/>
                    <a:pt x="18743" y="27398"/>
                    <a:pt x="19701" y="25950"/>
                  </a:cubicBezTo>
                  <a:cubicBezTo>
                    <a:pt x="23661" y="19367"/>
                    <a:pt x="23470" y="10352"/>
                    <a:pt x="208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7110834" y="2974657"/>
              <a:ext cx="262021" cy="110841"/>
            </a:xfrm>
            <a:custGeom>
              <a:avLst/>
              <a:gdLst/>
              <a:ahLst/>
              <a:cxnLst/>
              <a:rect l="l" t="t" r="r" b="b"/>
              <a:pathLst>
                <a:path w="13309" h="5630" extrusionOk="0">
                  <a:moveTo>
                    <a:pt x="13309" y="1"/>
                  </a:moveTo>
                  <a:lnTo>
                    <a:pt x="0" y="3721"/>
                  </a:lnTo>
                  <a:lnTo>
                    <a:pt x="429" y="5629"/>
                  </a:lnTo>
                  <a:lnTo>
                    <a:pt x="12355" y="2243"/>
                  </a:lnTo>
                  <a:cubicBezTo>
                    <a:pt x="12498" y="1432"/>
                    <a:pt x="12832" y="668"/>
                    <a:pt x="13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6528577" y="3144639"/>
              <a:ext cx="300530" cy="196284"/>
            </a:xfrm>
            <a:custGeom>
              <a:avLst/>
              <a:gdLst/>
              <a:ahLst/>
              <a:cxnLst/>
              <a:rect l="l" t="t" r="r" b="b"/>
              <a:pathLst>
                <a:path w="15265" h="9970" extrusionOk="0">
                  <a:moveTo>
                    <a:pt x="14549" y="0"/>
                  </a:moveTo>
                  <a:lnTo>
                    <a:pt x="7824" y="2147"/>
                  </a:lnTo>
                  <a:cubicBezTo>
                    <a:pt x="6249" y="2910"/>
                    <a:pt x="4818" y="3912"/>
                    <a:pt x="3626" y="5200"/>
                  </a:cubicBezTo>
                  <a:lnTo>
                    <a:pt x="1" y="9445"/>
                  </a:lnTo>
                  <a:lnTo>
                    <a:pt x="2481" y="9970"/>
                  </a:lnTo>
                  <a:lnTo>
                    <a:pt x="5534" y="6440"/>
                  </a:lnTo>
                  <a:cubicBezTo>
                    <a:pt x="6440" y="5391"/>
                    <a:pt x="7585" y="4532"/>
                    <a:pt x="8873" y="3912"/>
                  </a:cubicBezTo>
                  <a:lnTo>
                    <a:pt x="15265" y="1622"/>
                  </a:lnTo>
                  <a:lnTo>
                    <a:pt x="1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6560510" y="2024283"/>
              <a:ext cx="643309" cy="663961"/>
            </a:xfrm>
            <a:custGeom>
              <a:avLst/>
              <a:gdLst/>
              <a:ahLst/>
              <a:cxnLst/>
              <a:rect l="l" t="t" r="r" b="b"/>
              <a:pathLst>
                <a:path w="32676" h="33725" extrusionOk="0">
                  <a:moveTo>
                    <a:pt x="9064" y="0"/>
                  </a:moveTo>
                  <a:cubicBezTo>
                    <a:pt x="4198" y="6917"/>
                    <a:pt x="1909" y="15551"/>
                    <a:pt x="0" y="24900"/>
                  </a:cubicBezTo>
                  <a:lnTo>
                    <a:pt x="9064" y="31864"/>
                  </a:lnTo>
                  <a:lnTo>
                    <a:pt x="23660" y="33725"/>
                  </a:lnTo>
                  <a:lnTo>
                    <a:pt x="32675" y="12784"/>
                  </a:lnTo>
                  <a:lnTo>
                    <a:pt x="28430" y="6917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6560510" y="2024283"/>
              <a:ext cx="643309" cy="663961"/>
            </a:xfrm>
            <a:custGeom>
              <a:avLst/>
              <a:gdLst/>
              <a:ahLst/>
              <a:cxnLst/>
              <a:rect l="l" t="t" r="r" b="b"/>
              <a:pathLst>
                <a:path w="32676" h="33725" extrusionOk="0">
                  <a:moveTo>
                    <a:pt x="9064" y="0"/>
                  </a:moveTo>
                  <a:cubicBezTo>
                    <a:pt x="4866" y="6058"/>
                    <a:pt x="1909" y="14549"/>
                    <a:pt x="0" y="24900"/>
                  </a:cubicBezTo>
                  <a:lnTo>
                    <a:pt x="9064" y="31864"/>
                  </a:lnTo>
                  <a:lnTo>
                    <a:pt x="23660" y="33725"/>
                  </a:lnTo>
                  <a:lnTo>
                    <a:pt x="32675" y="12784"/>
                  </a:lnTo>
                  <a:lnTo>
                    <a:pt x="28430" y="6917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6571309" y="2042968"/>
              <a:ext cx="340917" cy="589012"/>
            </a:xfrm>
            <a:custGeom>
              <a:avLst/>
              <a:gdLst/>
              <a:ahLst/>
              <a:cxnLst/>
              <a:rect l="l" t="t" r="r" b="b"/>
              <a:pathLst>
                <a:path w="18413" h="31817" extrusionOk="0">
                  <a:moveTo>
                    <a:pt x="9064" y="0"/>
                  </a:moveTo>
                  <a:cubicBezTo>
                    <a:pt x="5248" y="4961"/>
                    <a:pt x="2290" y="13452"/>
                    <a:pt x="0" y="24900"/>
                  </a:cubicBezTo>
                  <a:lnTo>
                    <a:pt x="9064" y="31817"/>
                  </a:lnTo>
                  <a:lnTo>
                    <a:pt x="18413" y="8682"/>
                  </a:lnTo>
                  <a:cubicBezTo>
                    <a:pt x="15408" y="6965"/>
                    <a:pt x="12260" y="4103"/>
                    <a:pt x="9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6573661" y="2954635"/>
              <a:ext cx="601040" cy="600981"/>
            </a:xfrm>
            <a:custGeom>
              <a:avLst/>
              <a:gdLst/>
              <a:ahLst/>
              <a:cxnLst/>
              <a:rect l="l" t="t" r="r" b="b"/>
              <a:pathLst>
                <a:path w="30529" h="30526" extrusionOk="0">
                  <a:moveTo>
                    <a:pt x="22719" y="0"/>
                  </a:moveTo>
                  <a:cubicBezTo>
                    <a:pt x="19097" y="0"/>
                    <a:pt x="9574" y="282"/>
                    <a:pt x="9922" y="3260"/>
                  </a:cubicBezTo>
                  <a:cubicBezTo>
                    <a:pt x="10351" y="6932"/>
                    <a:pt x="18079" y="20432"/>
                    <a:pt x="16409" y="21911"/>
                  </a:cubicBezTo>
                  <a:cubicBezTo>
                    <a:pt x="15977" y="22283"/>
                    <a:pt x="14744" y="22423"/>
                    <a:pt x="13142" y="22423"/>
                  </a:cubicBezTo>
                  <a:cubicBezTo>
                    <a:pt x="8388" y="22423"/>
                    <a:pt x="382" y="21195"/>
                    <a:pt x="382" y="21195"/>
                  </a:cubicBezTo>
                  <a:lnTo>
                    <a:pt x="0" y="26776"/>
                  </a:lnTo>
                  <a:cubicBezTo>
                    <a:pt x="0" y="26776"/>
                    <a:pt x="10488" y="30526"/>
                    <a:pt x="17809" y="30526"/>
                  </a:cubicBezTo>
                  <a:cubicBezTo>
                    <a:pt x="20010" y="30526"/>
                    <a:pt x="21926" y="30187"/>
                    <a:pt x="23183" y="29304"/>
                  </a:cubicBezTo>
                  <a:cubicBezTo>
                    <a:pt x="30529" y="24057"/>
                    <a:pt x="25329" y="1781"/>
                    <a:pt x="24089" y="16"/>
                  </a:cubicBezTo>
                  <a:cubicBezTo>
                    <a:pt x="24089" y="16"/>
                    <a:pt x="23565" y="0"/>
                    <a:pt x="22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7267823" y="1929428"/>
              <a:ext cx="124760" cy="157165"/>
            </a:xfrm>
            <a:custGeom>
              <a:avLst/>
              <a:gdLst/>
              <a:ahLst/>
              <a:cxnLst/>
              <a:rect l="l" t="t" r="r" b="b"/>
              <a:pathLst>
                <a:path w="6337" h="7983" extrusionOk="0">
                  <a:moveTo>
                    <a:pt x="5382" y="0"/>
                  </a:moveTo>
                  <a:lnTo>
                    <a:pt x="2711" y="668"/>
                  </a:lnTo>
                  <a:cubicBezTo>
                    <a:pt x="2711" y="668"/>
                    <a:pt x="1" y="7982"/>
                    <a:pt x="2261" y="7982"/>
                  </a:cubicBezTo>
                  <a:cubicBezTo>
                    <a:pt x="2381" y="7982"/>
                    <a:pt x="2515" y="7962"/>
                    <a:pt x="2663" y="7919"/>
                  </a:cubicBezTo>
                  <a:cubicBezTo>
                    <a:pt x="5573" y="7108"/>
                    <a:pt x="6336" y="3340"/>
                    <a:pt x="6336" y="3340"/>
                  </a:cubicBezTo>
                  <a:lnTo>
                    <a:pt x="53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7008459" y="1818371"/>
              <a:ext cx="458305" cy="418399"/>
            </a:xfrm>
            <a:custGeom>
              <a:avLst/>
              <a:gdLst/>
              <a:ahLst/>
              <a:cxnLst/>
              <a:rect l="l" t="t" r="r" b="b"/>
              <a:pathLst>
                <a:path w="23279" h="21252" extrusionOk="0">
                  <a:moveTo>
                    <a:pt x="11664" y="1"/>
                  </a:moveTo>
                  <a:cubicBezTo>
                    <a:pt x="8945" y="1"/>
                    <a:pt x="6226" y="1038"/>
                    <a:pt x="4151" y="3113"/>
                  </a:cubicBezTo>
                  <a:cubicBezTo>
                    <a:pt x="1" y="7263"/>
                    <a:pt x="1" y="13989"/>
                    <a:pt x="4151" y="18139"/>
                  </a:cubicBezTo>
                  <a:cubicBezTo>
                    <a:pt x="6226" y="20214"/>
                    <a:pt x="8945" y="21252"/>
                    <a:pt x="11664" y="21252"/>
                  </a:cubicBezTo>
                  <a:cubicBezTo>
                    <a:pt x="14383" y="21252"/>
                    <a:pt x="17101" y="20214"/>
                    <a:pt x="19176" y="18139"/>
                  </a:cubicBezTo>
                  <a:cubicBezTo>
                    <a:pt x="23279" y="13989"/>
                    <a:pt x="23279" y="7263"/>
                    <a:pt x="19176" y="3113"/>
                  </a:cubicBezTo>
                  <a:cubicBezTo>
                    <a:pt x="17101" y="1038"/>
                    <a:pt x="14383" y="1"/>
                    <a:pt x="116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7008459" y="1818371"/>
              <a:ext cx="458305" cy="418399"/>
            </a:xfrm>
            <a:custGeom>
              <a:avLst/>
              <a:gdLst/>
              <a:ahLst/>
              <a:cxnLst/>
              <a:rect l="l" t="t" r="r" b="b"/>
              <a:pathLst>
                <a:path w="23279" h="21252" extrusionOk="0">
                  <a:moveTo>
                    <a:pt x="11664" y="1"/>
                  </a:moveTo>
                  <a:cubicBezTo>
                    <a:pt x="8945" y="1"/>
                    <a:pt x="6226" y="1038"/>
                    <a:pt x="4151" y="3113"/>
                  </a:cubicBezTo>
                  <a:cubicBezTo>
                    <a:pt x="1" y="7263"/>
                    <a:pt x="1" y="13989"/>
                    <a:pt x="4151" y="18139"/>
                  </a:cubicBezTo>
                  <a:cubicBezTo>
                    <a:pt x="6226" y="20214"/>
                    <a:pt x="8945" y="21252"/>
                    <a:pt x="11664" y="21252"/>
                  </a:cubicBezTo>
                  <a:cubicBezTo>
                    <a:pt x="14383" y="21252"/>
                    <a:pt x="17101" y="20214"/>
                    <a:pt x="19176" y="18139"/>
                  </a:cubicBezTo>
                  <a:cubicBezTo>
                    <a:pt x="23279" y="13989"/>
                    <a:pt x="23279" y="7263"/>
                    <a:pt x="19176" y="3113"/>
                  </a:cubicBezTo>
                  <a:cubicBezTo>
                    <a:pt x="17101" y="1038"/>
                    <a:pt x="14383" y="1"/>
                    <a:pt x="11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7277981" y="2108801"/>
              <a:ext cx="119287" cy="79833"/>
            </a:xfrm>
            <a:custGeom>
              <a:avLst/>
              <a:gdLst/>
              <a:ahLst/>
              <a:cxnLst/>
              <a:rect l="l" t="t" r="r" b="b"/>
              <a:pathLst>
                <a:path w="6059" h="4055" extrusionOk="0">
                  <a:moveTo>
                    <a:pt x="5248" y="0"/>
                  </a:moveTo>
                  <a:cubicBezTo>
                    <a:pt x="3769" y="1574"/>
                    <a:pt x="2004" y="2767"/>
                    <a:pt x="1" y="3578"/>
                  </a:cubicBezTo>
                  <a:lnTo>
                    <a:pt x="621" y="4055"/>
                  </a:lnTo>
                  <a:cubicBezTo>
                    <a:pt x="2815" y="3626"/>
                    <a:pt x="4771" y="2338"/>
                    <a:pt x="6059" y="477"/>
                  </a:cubicBezTo>
                  <a:lnTo>
                    <a:pt x="5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7385987" y="2084389"/>
              <a:ext cx="23487" cy="22542"/>
            </a:xfrm>
            <a:custGeom>
              <a:avLst/>
              <a:gdLst/>
              <a:ahLst/>
              <a:cxnLst/>
              <a:rect l="l" t="t" r="r" b="b"/>
              <a:pathLst>
                <a:path w="1193" h="1145" extrusionOk="0">
                  <a:moveTo>
                    <a:pt x="430" y="0"/>
                  </a:moveTo>
                  <a:cubicBezTo>
                    <a:pt x="334" y="286"/>
                    <a:pt x="191" y="525"/>
                    <a:pt x="0" y="763"/>
                  </a:cubicBezTo>
                  <a:lnTo>
                    <a:pt x="859" y="1145"/>
                  </a:lnTo>
                  <a:cubicBezTo>
                    <a:pt x="1050" y="954"/>
                    <a:pt x="1193" y="668"/>
                    <a:pt x="1193" y="382"/>
                  </a:cubicBezTo>
                  <a:lnTo>
                    <a:pt x="4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7074098" y="2033674"/>
              <a:ext cx="164469" cy="224221"/>
            </a:xfrm>
            <a:custGeom>
              <a:avLst/>
              <a:gdLst/>
              <a:ahLst/>
              <a:cxnLst/>
              <a:rect l="l" t="t" r="r" b="b"/>
              <a:pathLst>
                <a:path w="8354" h="11389" extrusionOk="0">
                  <a:moveTo>
                    <a:pt x="5491" y="0"/>
                  </a:moveTo>
                  <a:cubicBezTo>
                    <a:pt x="4940" y="2343"/>
                    <a:pt x="3770" y="7561"/>
                    <a:pt x="787" y="7561"/>
                  </a:cubicBezTo>
                  <a:cubicBezTo>
                    <a:pt x="673" y="7561"/>
                    <a:pt x="555" y="7553"/>
                    <a:pt x="435" y="7537"/>
                  </a:cubicBezTo>
                  <a:lnTo>
                    <a:pt x="435" y="7537"/>
                  </a:lnTo>
                  <a:cubicBezTo>
                    <a:pt x="1" y="9202"/>
                    <a:pt x="3520" y="11388"/>
                    <a:pt x="6203" y="11388"/>
                  </a:cubicBezTo>
                  <a:cubicBezTo>
                    <a:pt x="7056" y="11388"/>
                    <a:pt x="7824" y="11167"/>
                    <a:pt x="8353" y="10638"/>
                  </a:cubicBezTo>
                  <a:cubicBezTo>
                    <a:pt x="7161" y="9731"/>
                    <a:pt x="6827" y="8777"/>
                    <a:pt x="6970" y="7871"/>
                  </a:cubicBezTo>
                  <a:cubicBezTo>
                    <a:pt x="7113" y="7299"/>
                    <a:pt x="7304" y="6774"/>
                    <a:pt x="7638" y="6297"/>
                  </a:cubicBezTo>
                  <a:cubicBezTo>
                    <a:pt x="7781" y="6058"/>
                    <a:pt x="7972" y="5772"/>
                    <a:pt x="8163" y="5534"/>
                  </a:cubicBezTo>
                  <a:lnTo>
                    <a:pt x="5491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7156844" y="2084389"/>
              <a:ext cx="67627" cy="104245"/>
            </a:xfrm>
            <a:custGeom>
              <a:avLst/>
              <a:gdLst/>
              <a:ahLst/>
              <a:cxnLst/>
              <a:rect l="l" t="t" r="r" b="b"/>
              <a:pathLst>
                <a:path w="3435" h="5295" extrusionOk="0">
                  <a:moveTo>
                    <a:pt x="1193" y="0"/>
                  </a:moveTo>
                  <a:lnTo>
                    <a:pt x="1193" y="0"/>
                  </a:lnTo>
                  <a:cubicBezTo>
                    <a:pt x="0" y="2719"/>
                    <a:pt x="1813" y="4579"/>
                    <a:pt x="2767" y="5295"/>
                  </a:cubicBezTo>
                  <a:cubicBezTo>
                    <a:pt x="2862" y="4723"/>
                    <a:pt x="3101" y="4198"/>
                    <a:pt x="3435" y="3721"/>
                  </a:cubicBezTo>
                  <a:lnTo>
                    <a:pt x="11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7151214" y="1916336"/>
              <a:ext cx="243239" cy="251724"/>
            </a:xfrm>
            <a:custGeom>
              <a:avLst/>
              <a:gdLst/>
              <a:ahLst/>
              <a:cxnLst/>
              <a:rect l="l" t="t" r="r" b="b"/>
              <a:pathLst>
                <a:path w="12355" h="12786" extrusionOk="0">
                  <a:moveTo>
                    <a:pt x="6609" y="1"/>
                  </a:moveTo>
                  <a:cubicBezTo>
                    <a:pt x="4948" y="1"/>
                    <a:pt x="3302" y="899"/>
                    <a:pt x="2481" y="2621"/>
                  </a:cubicBezTo>
                  <a:cubicBezTo>
                    <a:pt x="1002" y="5626"/>
                    <a:pt x="0" y="7296"/>
                    <a:pt x="620" y="9586"/>
                  </a:cubicBezTo>
                  <a:cubicBezTo>
                    <a:pt x="1050" y="11446"/>
                    <a:pt x="2671" y="12734"/>
                    <a:pt x="4580" y="12781"/>
                  </a:cubicBezTo>
                  <a:cubicBezTo>
                    <a:pt x="4646" y="12784"/>
                    <a:pt x="4712" y="12785"/>
                    <a:pt x="4778" y="12785"/>
                  </a:cubicBezTo>
                  <a:cubicBezTo>
                    <a:pt x="5899" y="12785"/>
                    <a:pt x="6967" y="12405"/>
                    <a:pt x="7823" y="11684"/>
                  </a:cubicBezTo>
                  <a:cubicBezTo>
                    <a:pt x="7966" y="11541"/>
                    <a:pt x="8062" y="11446"/>
                    <a:pt x="8205" y="11303"/>
                  </a:cubicBezTo>
                  <a:cubicBezTo>
                    <a:pt x="10304" y="9061"/>
                    <a:pt x="12355" y="4577"/>
                    <a:pt x="10208" y="1763"/>
                  </a:cubicBezTo>
                  <a:cubicBezTo>
                    <a:pt x="9275" y="575"/>
                    <a:pt x="7937" y="1"/>
                    <a:pt x="6609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7274241" y="2027433"/>
              <a:ext cx="15967" cy="18231"/>
            </a:xfrm>
            <a:custGeom>
              <a:avLst/>
              <a:gdLst/>
              <a:ahLst/>
              <a:cxnLst/>
              <a:rect l="l" t="t" r="r" b="b"/>
              <a:pathLst>
                <a:path w="811" h="926" extrusionOk="0">
                  <a:moveTo>
                    <a:pt x="543" y="1"/>
                  </a:moveTo>
                  <a:cubicBezTo>
                    <a:pt x="396" y="1"/>
                    <a:pt x="255" y="121"/>
                    <a:pt x="143" y="270"/>
                  </a:cubicBezTo>
                  <a:cubicBezTo>
                    <a:pt x="0" y="460"/>
                    <a:pt x="0" y="699"/>
                    <a:pt x="143" y="890"/>
                  </a:cubicBezTo>
                  <a:cubicBezTo>
                    <a:pt x="191" y="914"/>
                    <a:pt x="242" y="925"/>
                    <a:pt x="292" y="925"/>
                  </a:cubicBezTo>
                  <a:cubicBezTo>
                    <a:pt x="444" y="925"/>
                    <a:pt x="596" y="818"/>
                    <a:pt x="668" y="603"/>
                  </a:cubicBezTo>
                  <a:cubicBezTo>
                    <a:pt x="811" y="365"/>
                    <a:pt x="811" y="126"/>
                    <a:pt x="668" y="31"/>
                  </a:cubicBezTo>
                  <a:cubicBezTo>
                    <a:pt x="626" y="10"/>
                    <a:pt x="584" y="1"/>
                    <a:pt x="5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7325881" y="2057496"/>
              <a:ext cx="16931" cy="18113"/>
            </a:xfrm>
            <a:custGeom>
              <a:avLst/>
              <a:gdLst/>
              <a:ahLst/>
              <a:cxnLst/>
              <a:rect l="l" t="t" r="r" b="b"/>
              <a:pathLst>
                <a:path w="860" h="920" extrusionOk="0">
                  <a:moveTo>
                    <a:pt x="594" y="1"/>
                  </a:moveTo>
                  <a:cubicBezTo>
                    <a:pt x="446" y="1"/>
                    <a:pt x="304" y="129"/>
                    <a:pt x="191" y="317"/>
                  </a:cubicBezTo>
                  <a:cubicBezTo>
                    <a:pt x="1" y="460"/>
                    <a:pt x="48" y="746"/>
                    <a:pt x="191" y="889"/>
                  </a:cubicBezTo>
                  <a:cubicBezTo>
                    <a:pt x="233" y="910"/>
                    <a:pt x="275" y="919"/>
                    <a:pt x="316" y="919"/>
                  </a:cubicBezTo>
                  <a:cubicBezTo>
                    <a:pt x="464" y="919"/>
                    <a:pt x="604" y="800"/>
                    <a:pt x="716" y="651"/>
                  </a:cubicBezTo>
                  <a:cubicBezTo>
                    <a:pt x="859" y="412"/>
                    <a:pt x="859" y="126"/>
                    <a:pt x="716" y="30"/>
                  </a:cubicBezTo>
                  <a:cubicBezTo>
                    <a:pt x="675" y="10"/>
                    <a:pt x="635" y="1"/>
                    <a:pt x="5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7287372" y="2056216"/>
              <a:ext cx="24452" cy="52782"/>
            </a:xfrm>
            <a:custGeom>
              <a:avLst/>
              <a:gdLst/>
              <a:ahLst/>
              <a:cxnLst/>
              <a:rect l="l" t="t" r="r" b="b"/>
              <a:pathLst>
                <a:path w="1242" h="2681" extrusionOk="0">
                  <a:moveTo>
                    <a:pt x="1241" y="0"/>
                  </a:moveTo>
                  <a:lnTo>
                    <a:pt x="1" y="2242"/>
                  </a:lnTo>
                  <a:cubicBezTo>
                    <a:pt x="293" y="2534"/>
                    <a:pt x="658" y="2680"/>
                    <a:pt x="1065" y="2680"/>
                  </a:cubicBezTo>
                  <a:cubicBezTo>
                    <a:pt x="1123" y="2680"/>
                    <a:pt x="1181" y="2677"/>
                    <a:pt x="1241" y="2671"/>
                  </a:cubicBezTo>
                  <a:cubicBezTo>
                    <a:pt x="1098" y="1765"/>
                    <a:pt x="1098" y="906"/>
                    <a:pt x="1241" y="0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7269535" y="1998650"/>
              <a:ext cx="31953" cy="9686"/>
            </a:xfrm>
            <a:custGeom>
              <a:avLst/>
              <a:gdLst/>
              <a:ahLst/>
              <a:cxnLst/>
              <a:rect l="l" t="t" r="r" b="b"/>
              <a:pathLst>
                <a:path w="1623" h="492" extrusionOk="0">
                  <a:moveTo>
                    <a:pt x="777" y="1"/>
                  </a:moveTo>
                  <a:cubicBezTo>
                    <a:pt x="545" y="1"/>
                    <a:pt x="311" y="50"/>
                    <a:pt x="96" y="157"/>
                  </a:cubicBezTo>
                  <a:cubicBezTo>
                    <a:pt x="48" y="157"/>
                    <a:pt x="1" y="253"/>
                    <a:pt x="48" y="348"/>
                  </a:cubicBezTo>
                  <a:cubicBezTo>
                    <a:pt x="48" y="396"/>
                    <a:pt x="48" y="396"/>
                    <a:pt x="48" y="444"/>
                  </a:cubicBezTo>
                  <a:lnTo>
                    <a:pt x="239" y="444"/>
                  </a:lnTo>
                  <a:cubicBezTo>
                    <a:pt x="385" y="360"/>
                    <a:pt x="550" y="322"/>
                    <a:pt x="721" y="322"/>
                  </a:cubicBezTo>
                  <a:cubicBezTo>
                    <a:pt x="940" y="322"/>
                    <a:pt x="1170" y="384"/>
                    <a:pt x="1384" y="491"/>
                  </a:cubicBezTo>
                  <a:cubicBezTo>
                    <a:pt x="1432" y="491"/>
                    <a:pt x="1527" y="491"/>
                    <a:pt x="1575" y="396"/>
                  </a:cubicBezTo>
                  <a:cubicBezTo>
                    <a:pt x="1622" y="348"/>
                    <a:pt x="1622" y="253"/>
                    <a:pt x="1575" y="205"/>
                  </a:cubicBezTo>
                  <a:cubicBezTo>
                    <a:pt x="1339" y="74"/>
                    <a:pt x="1060" y="1"/>
                    <a:pt x="7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7235732" y="2084290"/>
              <a:ext cx="31953" cy="34867"/>
            </a:xfrm>
            <a:custGeom>
              <a:avLst/>
              <a:gdLst/>
              <a:ahLst/>
              <a:cxnLst/>
              <a:rect l="l" t="t" r="r" b="b"/>
              <a:pathLst>
                <a:path w="1623" h="1771" extrusionOk="0">
                  <a:moveTo>
                    <a:pt x="108" y="1"/>
                  </a:moveTo>
                  <a:cubicBezTo>
                    <a:pt x="55" y="1"/>
                    <a:pt x="0" y="42"/>
                    <a:pt x="0" y="101"/>
                  </a:cubicBezTo>
                  <a:cubicBezTo>
                    <a:pt x="191" y="864"/>
                    <a:pt x="764" y="1484"/>
                    <a:pt x="1479" y="1770"/>
                  </a:cubicBezTo>
                  <a:cubicBezTo>
                    <a:pt x="1527" y="1770"/>
                    <a:pt x="1574" y="1770"/>
                    <a:pt x="1622" y="1722"/>
                  </a:cubicBezTo>
                  <a:cubicBezTo>
                    <a:pt x="1622" y="1675"/>
                    <a:pt x="1574" y="1627"/>
                    <a:pt x="1574" y="1627"/>
                  </a:cubicBezTo>
                  <a:cubicBezTo>
                    <a:pt x="859" y="1341"/>
                    <a:pt x="382" y="768"/>
                    <a:pt x="191" y="53"/>
                  </a:cubicBezTo>
                  <a:cubicBezTo>
                    <a:pt x="173" y="16"/>
                    <a:pt x="141" y="1"/>
                    <a:pt x="1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7351239" y="2029205"/>
              <a:ext cx="16931" cy="29846"/>
            </a:xfrm>
            <a:custGeom>
              <a:avLst/>
              <a:gdLst/>
              <a:ahLst/>
              <a:cxnLst/>
              <a:rect l="l" t="t" r="r" b="b"/>
              <a:pathLst>
                <a:path w="860" h="1516" extrusionOk="0">
                  <a:moveTo>
                    <a:pt x="144" y="1"/>
                  </a:moveTo>
                  <a:cubicBezTo>
                    <a:pt x="108" y="1"/>
                    <a:pt x="72" y="13"/>
                    <a:pt x="48" y="36"/>
                  </a:cubicBezTo>
                  <a:cubicBezTo>
                    <a:pt x="0" y="132"/>
                    <a:pt x="0" y="227"/>
                    <a:pt x="96" y="275"/>
                  </a:cubicBezTo>
                  <a:cubicBezTo>
                    <a:pt x="382" y="561"/>
                    <a:pt x="525" y="943"/>
                    <a:pt x="478" y="1324"/>
                  </a:cubicBezTo>
                  <a:cubicBezTo>
                    <a:pt x="478" y="1372"/>
                    <a:pt x="525" y="1420"/>
                    <a:pt x="573" y="1467"/>
                  </a:cubicBezTo>
                  <a:cubicBezTo>
                    <a:pt x="573" y="1515"/>
                    <a:pt x="621" y="1515"/>
                    <a:pt x="668" y="1515"/>
                  </a:cubicBezTo>
                  <a:cubicBezTo>
                    <a:pt x="716" y="1515"/>
                    <a:pt x="811" y="1467"/>
                    <a:pt x="811" y="1372"/>
                  </a:cubicBezTo>
                  <a:cubicBezTo>
                    <a:pt x="859" y="895"/>
                    <a:pt x="668" y="370"/>
                    <a:pt x="239" y="36"/>
                  </a:cubicBezTo>
                  <a:cubicBezTo>
                    <a:pt x="215" y="13"/>
                    <a:pt x="179" y="1"/>
                    <a:pt x="1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7149520" y="1891786"/>
              <a:ext cx="139762" cy="201088"/>
            </a:xfrm>
            <a:custGeom>
              <a:avLst/>
              <a:gdLst/>
              <a:ahLst/>
              <a:cxnLst/>
              <a:rect l="l" t="t" r="r" b="b"/>
              <a:pathLst>
                <a:path w="7099" h="10214" extrusionOk="0">
                  <a:moveTo>
                    <a:pt x="3658" y="0"/>
                  </a:moveTo>
                  <a:cubicBezTo>
                    <a:pt x="3574" y="0"/>
                    <a:pt x="3496" y="17"/>
                    <a:pt x="3425" y="52"/>
                  </a:cubicBezTo>
                  <a:cubicBezTo>
                    <a:pt x="2376" y="529"/>
                    <a:pt x="1326" y="2676"/>
                    <a:pt x="659" y="5633"/>
                  </a:cubicBezTo>
                  <a:cubicBezTo>
                    <a:pt x="0" y="8549"/>
                    <a:pt x="594" y="10213"/>
                    <a:pt x="611" y="10213"/>
                  </a:cubicBezTo>
                  <a:cubicBezTo>
                    <a:pt x="611" y="10213"/>
                    <a:pt x="611" y="10213"/>
                    <a:pt x="611" y="10212"/>
                  </a:cubicBezTo>
                  <a:cubicBezTo>
                    <a:pt x="424" y="8667"/>
                    <a:pt x="1569" y="6203"/>
                    <a:pt x="2017" y="6203"/>
                  </a:cubicBezTo>
                  <a:cubicBezTo>
                    <a:pt x="2026" y="6203"/>
                    <a:pt x="2034" y="6204"/>
                    <a:pt x="2042" y="6206"/>
                  </a:cubicBezTo>
                  <a:cubicBezTo>
                    <a:pt x="2519" y="6301"/>
                    <a:pt x="2280" y="6778"/>
                    <a:pt x="2280" y="6778"/>
                  </a:cubicBezTo>
                  <a:cubicBezTo>
                    <a:pt x="3473" y="6539"/>
                    <a:pt x="4999" y="5156"/>
                    <a:pt x="5143" y="3868"/>
                  </a:cubicBezTo>
                  <a:cubicBezTo>
                    <a:pt x="5239" y="3256"/>
                    <a:pt x="5772" y="2861"/>
                    <a:pt x="6328" y="2861"/>
                  </a:cubicBezTo>
                  <a:cubicBezTo>
                    <a:pt x="6594" y="2861"/>
                    <a:pt x="6866" y="2952"/>
                    <a:pt x="7098" y="3153"/>
                  </a:cubicBezTo>
                  <a:cubicBezTo>
                    <a:pt x="7098" y="3153"/>
                    <a:pt x="4817" y="0"/>
                    <a:pt x="36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7147453" y="1972879"/>
              <a:ext cx="61996" cy="81073"/>
            </a:xfrm>
            <a:custGeom>
              <a:avLst/>
              <a:gdLst/>
              <a:ahLst/>
              <a:cxnLst/>
              <a:rect l="l" t="t" r="r" b="b"/>
              <a:pathLst>
                <a:path w="3149" h="4118" extrusionOk="0">
                  <a:moveTo>
                    <a:pt x="1513" y="1"/>
                  </a:moveTo>
                  <a:cubicBezTo>
                    <a:pt x="969" y="1"/>
                    <a:pt x="449" y="320"/>
                    <a:pt x="239" y="846"/>
                  </a:cubicBezTo>
                  <a:cubicBezTo>
                    <a:pt x="144" y="989"/>
                    <a:pt x="96" y="1180"/>
                    <a:pt x="96" y="1419"/>
                  </a:cubicBezTo>
                  <a:cubicBezTo>
                    <a:pt x="0" y="2230"/>
                    <a:pt x="334" y="3088"/>
                    <a:pt x="907" y="3708"/>
                  </a:cubicBezTo>
                  <a:cubicBezTo>
                    <a:pt x="1156" y="3991"/>
                    <a:pt x="1435" y="4117"/>
                    <a:pt x="1706" y="4117"/>
                  </a:cubicBezTo>
                  <a:cubicBezTo>
                    <a:pt x="2212" y="4117"/>
                    <a:pt x="2693" y="3676"/>
                    <a:pt x="2910" y="2993"/>
                  </a:cubicBezTo>
                  <a:cubicBezTo>
                    <a:pt x="3149" y="2134"/>
                    <a:pt x="3101" y="560"/>
                    <a:pt x="2099" y="131"/>
                  </a:cubicBezTo>
                  <a:cubicBezTo>
                    <a:pt x="1910" y="42"/>
                    <a:pt x="1710" y="1"/>
                    <a:pt x="1513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7199094" y="1879028"/>
              <a:ext cx="216031" cy="149074"/>
            </a:xfrm>
            <a:custGeom>
              <a:avLst/>
              <a:gdLst/>
              <a:ahLst/>
              <a:cxnLst/>
              <a:rect l="l" t="t" r="r" b="b"/>
              <a:pathLst>
                <a:path w="10973" h="7572" extrusionOk="0">
                  <a:moveTo>
                    <a:pt x="5298" y="0"/>
                  </a:moveTo>
                  <a:cubicBezTo>
                    <a:pt x="1793" y="0"/>
                    <a:pt x="1" y="2083"/>
                    <a:pt x="1" y="2083"/>
                  </a:cubicBezTo>
                  <a:cubicBezTo>
                    <a:pt x="716" y="3658"/>
                    <a:pt x="1671" y="6043"/>
                    <a:pt x="2815" y="6329"/>
                  </a:cubicBezTo>
                  <a:cubicBezTo>
                    <a:pt x="3890" y="5916"/>
                    <a:pt x="5286" y="4035"/>
                    <a:pt x="6105" y="4035"/>
                  </a:cubicBezTo>
                  <a:cubicBezTo>
                    <a:pt x="6232" y="4035"/>
                    <a:pt x="6345" y="4080"/>
                    <a:pt x="6441" y="4182"/>
                  </a:cubicBezTo>
                  <a:cubicBezTo>
                    <a:pt x="6822" y="4898"/>
                    <a:pt x="7204" y="5613"/>
                    <a:pt x="7538" y="5613"/>
                  </a:cubicBezTo>
                  <a:cubicBezTo>
                    <a:pt x="7575" y="5616"/>
                    <a:pt x="7609" y="5618"/>
                    <a:pt x="7641" y="5618"/>
                  </a:cubicBezTo>
                  <a:cubicBezTo>
                    <a:pt x="8112" y="5618"/>
                    <a:pt x="8144" y="5303"/>
                    <a:pt x="8635" y="4946"/>
                  </a:cubicBezTo>
                  <a:cubicBezTo>
                    <a:pt x="8665" y="4932"/>
                    <a:pt x="8693" y="4926"/>
                    <a:pt x="8719" y="4926"/>
                  </a:cubicBezTo>
                  <a:cubicBezTo>
                    <a:pt x="9253" y="4926"/>
                    <a:pt x="8867" y="7571"/>
                    <a:pt x="9417" y="7571"/>
                  </a:cubicBezTo>
                  <a:cubicBezTo>
                    <a:pt x="9427" y="7571"/>
                    <a:pt x="9436" y="7571"/>
                    <a:pt x="9446" y="7569"/>
                  </a:cubicBezTo>
                  <a:cubicBezTo>
                    <a:pt x="10304" y="7235"/>
                    <a:pt x="10972" y="462"/>
                    <a:pt x="6059" y="32"/>
                  </a:cubicBezTo>
                  <a:cubicBezTo>
                    <a:pt x="5797" y="10"/>
                    <a:pt x="5543" y="0"/>
                    <a:pt x="52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6729547" y="2715471"/>
              <a:ext cx="447969" cy="339964"/>
            </a:xfrm>
            <a:custGeom>
              <a:avLst/>
              <a:gdLst/>
              <a:ahLst/>
              <a:cxnLst/>
              <a:rect l="l" t="t" r="r" b="b"/>
              <a:pathLst>
                <a:path w="22754" h="17268" extrusionOk="0">
                  <a:moveTo>
                    <a:pt x="21037" y="0"/>
                  </a:moveTo>
                  <a:lnTo>
                    <a:pt x="335" y="239"/>
                  </a:lnTo>
                  <a:cubicBezTo>
                    <a:pt x="1" y="5867"/>
                    <a:pt x="716" y="13022"/>
                    <a:pt x="2481" y="17268"/>
                  </a:cubicBezTo>
                  <a:lnTo>
                    <a:pt x="17507" y="16314"/>
                  </a:lnTo>
                  <a:lnTo>
                    <a:pt x="22754" y="14787"/>
                  </a:lnTo>
                  <a:cubicBezTo>
                    <a:pt x="21657" y="13595"/>
                    <a:pt x="19606" y="8395"/>
                    <a:pt x="21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7074196" y="2980288"/>
              <a:ext cx="73277" cy="56365"/>
            </a:xfrm>
            <a:custGeom>
              <a:avLst/>
              <a:gdLst/>
              <a:ahLst/>
              <a:cxnLst/>
              <a:rect l="l" t="t" r="r" b="b"/>
              <a:pathLst>
                <a:path w="3722" h="2863" extrusionOk="0">
                  <a:moveTo>
                    <a:pt x="812" y="1"/>
                  </a:moveTo>
                  <a:lnTo>
                    <a:pt x="1" y="2863"/>
                  </a:lnTo>
                  <a:lnTo>
                    <a:pt x="3721" y="1813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7169050" y="2038359"/>
              <a:ext cx="68572" cy="100505"/>
            </a:xfrm>
            <a:custGeom>
              <a:avLst/>
              <a:gdLst/>
              <a:ahLst/>
              <a:cxnLst/>
              <a:rect l="l" t="t" r="r" b="b"/>
              <a:pathLst>
                <a:path w="3483" h="5105" extrusionOk="0">
                  <a:moveTo>
                    <a:pt x="382" y="1"/>
                  </a:moveTo>
                  <a:lnTo>
                    <a:pt x="96" y="1432"/>
                  </a:lnTo>
                  <a:cubicBezTo>
                    <a:pt x="1" y="1909"/>
                    <a:pt x="48" y="2386"/>
                    <a:pt x="239" y="2863"/>
                  </a:cubicBezTo>
                  <a:lnTo>
                    <a:pt x="478" y="3340"/>
                  </a:lnTo>
                  <a:cubicBezTo>
                    <a:pt x="764" y="4151"/>
                    <a:pt x="1479" y="4723"/>
                    <a:pt x="2290" y="4866"/>
                  </a:cubicBezTo>
                  <a:lnTo>
                    <a:pt x="3483" y="5105"/>
                  </a:lnTo>
                  <a:lnTo>
                    <a:pt x="3483" y="4675"/>
                  </a:lnTo>
                  <a:lnTo>
                    <a:pt x="2576" y="4532"/>
                  </a:lnTo>
                  <a:cubicBezTo>
                    <a:pt x="1718" y="4389"/>
                    <a:pt x="955" y="3817"/>
                    <a:pt x="668" y="3006"/>
                  </a:cubicBezTo>
                  <a:lnTo>
                    <a:pt x="573" y="2767"/>
                  </a:lnTo>
                  <a:cubicBezTo>
                    <a:pt x="382" y="2338"/>
                    <a:pt x="334" y="1909"/>
                    <a:pt x="382" y="1480"/>
                  </a:cubicBezTo>
                  <a:lnTo>
                    <a:pt x="573" y="96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7169050" y="2038359"/>
              <a:ext cx="68572" cy="100505"/>
            </a:xfrm>
            <a:custGeom>
              <a:avLst/>
              <a:gdLst/>
              <a:ahLst/>
              <a:cxnLst/>
              <a:rect l="l" t="t" r="r" b="b"/>
              <a:pathLst>
                <a:path w="3483" h="5105" extrusionOk="0">
                  <a:moveTo>
                    <a:pt x="382" y="1"/>
                  </a:moveTo>
                  <a:lnTo>
                    <a:pt x="96" y="1432"/>
                  </a:lnTo>
                  <a:cubicBezTo>
                    <a:pt x="1" y="1909"/>
                    <a:pt x="48" y="2386"/>
                    <a:pt x="239" y="2863"/>
                  </a:cubicBezTo>
                  <a:lnTo>
                    <a:pt x="478" y="3340"/>
                  </a:lnTo>
                  <a:cubicBezTo>
                    <a:pt x="764" y="4151"/>
                    <a:pt x="1479" y="4723"/>
                    <a:pt x="2290" y="4866"/>
                  </a:cubicBezTo>
                  <a:lnTo>
                    <a:pt x="3483" y="5105"/>
                  </a:lnTo>
                  <a:lnTo>
                    <a:pt x="3483" y="4675"/>
                  </a:lnTo>
                  <a:lnTo>
                    <a:pt x="2576" y="4532"/>
                  </a:lnTo>
                  <a:cubicBezTo>
                    <a:pt x="1718" y="4389"/>
                    <a:pt x="955" y="3817"/>
                    <a:pt x="668" y="3006"/>
                  </a:cubicBezTo>
                  <a:lnTo>
                    <a:pt x="573" y="2767"/>
                  </a:lnTo>
                  <a:cubicBezTo>
                    <a:pt x="382" y="2338"/>
                    <a:pt x="334" y="1909"/>
                    <a:pt x="382" y="1480"/>
                  </a:cubicBezTo>
                  <a:lnTo>
                    <a:pt x="573" y="96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7231972" y="2125693"/>
              <a:ext cx="26322" cy="21637"/>
            </a:xfrm>
            <a:custGeom>
              <a:avLst/>
              <a:gdLst/>
              <a:ahLst/>
              <a:cxnLst/>
              <a:rect l="l" t="t" r="r" b="b"/>
              <a:pathLst>
                <a:path w="1337" h="1099" extrusionOk="0">
                  <a:moveTo>
                    <a:pt x="334" y="1"/>
                  </a:moveTo>
                  <a:cubicBezTo>
                    <a:pt x="144" y="1"/>
                    <a:pt x="1" y="144"/>
                    <a:pt x="1" y="335"/>
                  </a:cubicBezTo>
                  <a:lnTo>
                    <a:pt x="1" y="764"/>
                  </a:lnTo>
                  <a:cubicBezTo>
                    <a:pt x="1" y="955"/>
                    <a:pt x="144" y="1098"/>
                    <a:pt x="334" y="1098"/>
                  </a:cubicBezTo>
                  <a:lnTo>
                    <a:pt x="1002" y="1098"/>
                  </a:lnTo>
                  <a:cubicBezTo>
                    <a:pt x="1193" y="1098"/>
                    <a:pt x="1336" y="955"/>
                    <a:pt x="1336" y="764"/>
                  </a:cubicBezTo>
                  <a:lnTo>
                    <a:pt x="1336" y="335"/>
                  </a:lnTo>
                  <a:cubicBezTo>
                    <a:pt x="1336" y="144"/>
                    <a:pt x="1193" y="1"/>
                    <a:pt x="10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7167180" y="2003611"/>
              <a:ext cx="24432" cy="40399"/>
            </a:xfrm>
            <a:custGeom>
              <a:avLst/>
              <a:gdLst/>
              <a:ahLst/>
              <a:cxnLst/>
              <a:rect l="l" t="t" r="r" b="b"/>
              <a:pathLst>
                <a:path w="1241" h="2052" extrusionOk="0">
                  <a:moveTo>
                    <a:pt x="382" y="1"/>
                  </a:moveTo>
                  <a:cubicBezTo>
                    <a:pt x="191" y="1"/>
                    <a:pt x="0" y="144"/>
                    <a:pt x="0" y="382"/>
                  </a:cubicBezTo>
                  <a:lnTo>
                    <a:pt x="0" y="1670"/>
                  </a:lnTo>
                  <a:cubicBezTo>
                    <a:pt x="0" y="1861"/>
                    <a:pt x="191" y="2052"/>
                    <a:pt x="382" y="2052"/>
                  </a:cubicBezTo>
                  <a:lnTo>
                    <a:pt x="859" y="2052"/>
                  </a:lnTo>
                  <a:cubicBezTo>
                    <a:pt x="1050" y="2052"/>
                    <a:pt x="1240" y="1861"/>
                    <a:pt x="1240" y="1670"/>
                  </a:cubicBezTo>
                  <a:lnTo>
                    <a:pt x="1240" y="382"/>
                  </a:lnTo>
                  <a:cubicBezTo>
                    <a:pt x="1240" y="144"/>
                    <a:pt x="1050" y="1"/>
                    <a:pt x="8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7149324" y="2287229"/>
              <a:ext cx="475217" cy="592594"/>
            </a:xfrm>
            <a:custGeom>
              <a:avLst/>
              <a:gdLst/>
              <a:ahLst/>
              <a:cxnLst/>
              <a:rect l="l" t="t" r="r" b="b"/>
              <a:pathLst>
                <a:path w="24138" h="30100" extrusionOk="0">
                  <a:moveTo>
                    <a:pt x="7776" y="1"/>
                  </a:moveTo>
                  <a:lnTo>
                    <a:pt x="1" y="6202"/>
                  </a:lnTo>
                  <a:cubicBezTo>
                    <a:pt x="1" y="6202"/>
                    <a:pt x="6631" y="18652"/>
                    <a:pt x="7585" y="19939"/>
                  </a:cubicBezTo>
                  <a:cubicBezTo>
                    <a:pt x="8587" y="21227"/>
                    <a:pt x="22420" y="30100"/>
                    <a:pt x="22420" y="30100"/>
                  </a:cubicBezTo>
                  <a:lnTo>
                    <a:pt x="24137" y="27953"/>
                  </a:lnTo>
                  <a:cubicBezTo>
                    <a:pt x="24137" y="27953"/>
                    <a:pt x="14216" y="18604"/>
                    <a:pt x="12355" y="15933"/>
                  </a:cubicBezTo>
                  <a:cubicBezTo>
                    <a:pt x="10495" y="13261"/>
                    <a:pt x="7776" y="1"/>
                    <a:pt x="77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7200039" y="2472232"/>
              <a:ext cx="53550" cy="129622"/>
            </a:xfrm>
            <a:custGeom>
              <a:avLst/>
              <a:gdLst/>
              <a:ahLst/>
              <a:cxnLst/>
              <a:rect l="l" t="t" r="r" b="b"/>
              <a:pathLst>
                <a:path w="2720" h="6584" extrusionOk="0">
                  <a:moveTo>
                    <a:pt x="573" y="1"/>
                  </a:moveTo>
                  <a:lnTo>
                    <a:pt x="1" y="1622"/>
                  </a:lnTo>
                  <a:lnTo>
                    <a:pt x="2720" y="6583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6734252" y="2178928"/>
              <a:ext cx="579443" cy="601355"/>
            </a:xfrm>
            <a:custGeom>
              <a:avLst/>
              <a:gdLst/>
              <a:ahLst/>
              <a:cxnLst/>
              <a:rect l="l" t="t" r="r" b="b"/>
              <a:pathLst>
                <a:path w="29432" h="30545" extrusionOk="0">
                  <a:moveTo>
                    <a:pt x="15839" y="0"/>
                  </a:moveTo>
                  <a:cubicBezTo>
                    <a:pt x="14284" y="0"/>
                    <a:pt x="11655" y="64"/>
                    <a:pt x="9874" y="445"/>
                  </a:cubicBezTo>
                  <a:cubicBezTo>
                    <a:pt x="9016" y="1495"/>
                    <a:pt x="8252" y="2544"/>
                    <a:pt x="7585" y="3689"/>
                  </a:cubicBezTo>
                  <a:cubicBezTo>
                    <a:pt x="6249" y="5883"/>
                    <a:pt x="5056" y="8173"/>
                    <a:pt x="4102" y="10558"/>
                  </a:cubicBezTo>
                  <a:cubicBezTo>
                    <a:pt x="1670" y="16473"/>
                    <a:pt x="286" y="22817"/>
                    <a:pt x="0" y="29257"/>
                  </a:cubicBezTo>
                  <a:lnTo>
                    <a:pt x="20464" y="30544"/>
                  </a:lnTo>
                  <a:cubicBezTo>
                    <a:pt x="20464" y="30544"/>
                    <a:pt x="22849" y="11893"/>
                    <a:pt x="29431" y="5883"/>
                  </a:cubicBezTo>
                  <a:lnTo>
                    <a:pt x="26045" y="3116"/>
                  </a:lnTo>
                  <a:lnTo>
                    <a:pt x="17125" y="16"/>
                  </a:lnTo>
                  <a:cubicBezTo>
                    <a:pt x="17125" y="16"/>
                    <a:pt x="16616" y="0"/>
                    <a:pt x="15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872301" y="2388659"/>
              <a:ext cx="275172" cy="375657"/>
            </a:xfrm>
            <a:custGeom>
              <a:avLst/>
              <a:gdLst/>
              <a:ahLst/>
              <a:cxnLst/>
              <a:rect l="l" t="t" r="r" b="b"/>
              <a:pathLst>
                <a:path w="13977" h="19081" extrusionOk="0">
                  <a:moveTo>
                    <a:pt x="0" y="0"/>
                  </a:moveTo>
                  <a:cubicBezTo>
                    <a:pt x="2481" y="5295"/>
                    <a:pt x="5820" y="13261"/>
                    <a:pt x="7012" y="14406"/>
                  </a:cubicBezTo>
                  <a:lnTo>
                    <a:pt x="13595" y="19081"/>
                  </a:lnTo>
                  <a:lnTo>
                    <a:pt x="13976" y="16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7007534" y="2180168"/>
              <a:ext cx="287378" cy="125862"/>
            </a:xfrm>
            <a:custGeom>
              <a:avLst/>
              <a:gdLst/>
              <a:ahLst/>
              <a:cxnLst/>
              <a:rect l="l" t="t" r="r" b="b"/>
              <a:pathLst>
                <a:path w="14597" h="6393" extrusionOk="0">
                  <a:moveTo>
                    <a:pt x="0" y="1"/>
                  </a:moveTo>
                  <a:cubicBezTo>
                    <a:pt x="3482" y="2910"/>
                    <a:pt x="8014" y="4628"/>
                    <a:pt x="12879" y="6393"/>
                  </a:cubicBezTo>
                  <a:lnTo>
                    <a:pt x="13690" y="6011"/>
                  </a:lnTo>
                  <a:cubicBezTo>
                    <a:pt x="14072" y="5820"/>
                    <a:pt x="14406" y="5486"/>
                    <a:pt x="14596" y="5057"/>
                  </a:cubicBezTo>
                  <a:lnTo>
                    <a:pt x="14024" y="4580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846687" y="2213854"/>
              <a:ext cx="573123" cy="695087"/>
            </a:xfrm>
            <a:custGeom>
              <a:avLst/>
              <a:gdLst/>
              <a:ahLst/>
              <a:cxnLst/>
              <a:rect l="l" t="t" r="r" b="b"/>
              <a:pathLst>
                <a:path w="29111" h="35306" extrusionOk="0">
                  <a:moveTo>
                    <a:pt x="6298" y="0"/>
                  </a:moveTo>
                  <a:cubicBezTo>
                    <a:pt x="3328" y="0"/>
                    <a:pt x="1" y="5422"/>
                    <a:pt x="1397" y="9261"/>
                  </a:cubicBezTo>
                  <a:cubicBezTo>
                    <a:pt x="1397" y="9261"/>
                    <a:pt x="8504" y="21568"/>
                    <a:pt x="9506" y="22856"/>
                  </a:cubicBezTo>
                  <a:cubicBezTo>
                    <a:pt x="10460" y="24143"/>
                    <a:pt x="27107" y="35305"/>
                    <a:pt x="27107" y="35305"/>
                  </a:cubicBezTo>
                  <a:lnTo>
                    <a:pt x="29111" y="33016"/>
                  </a:lnTo>
                  <a:cubicBezTo>
                    <a:pt x="29111" y="33016"/>
                    <a:pt x="16565" y="20757"/>
                    <a:pt x="14753" y="18085"/>
                  </a:cubicBezTo>
                  <a:cubicBezTo>
                    <a:pt x="12892" y="15414"/>
                    <a:pt x="9172" y="2535"/>
                    <a:pt x="9172" y="2535"/>
                  </a:cubicBezTo>
                  <a:cubicBezTo>
                    <a:pt x="8429" y="730"/>
                    <a:pt x="7388" y="0"/>
                    <a:pt x="6298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6846687" y="2213854"/>
              <a:ext cx="573123" cy="695087"/>
            </a:xfrm>
            <a:custGeom>
              <a:avLst/>
              <a:gdLst/>
              <a:ahLst/>
              <a:cxnLst/>
              <a:rect l="l" t="t" r="r" b="b"/>
              <a:pathLst>
                <a:path w="29111" h="35306" extrusionOk="0">
                  <a:moveTo>
                    <a:pt x="6298" y="0"/>
                  </a:moveTo>
                  <a:cubicBezTo>
                    <a:pt x="3328" y="0"/>
                    <a:pt x="1" y="5422"/>
                    <a:pt x="1397" y="9261"/>
                  </a:cubicBezTo>
                  <a:cubicBezTo>
                    <a:pt x="1397" y="9261"/>
                    <a:pt x="8504" y="21568"/>
                    <a:pt x="9506" y="22856"/>
                  </a:cubicBezTo>
                  <a:cubicBezTo>
                    <a:pt x="10460" y="24143"/>
                    <a:pt x="27107" y="35305"/>
                    <a:pt x="27107" y="35305"/>
                  </a:cubicBezTo>
                  <a:lnTo>
                    <a:pt x="29111" y="33016"/>
                  </a:lnTo>
                  <a:cubicBezTo>
                    <a:pt x="29111" y="33016"/>
                    <a:pt x="16565" y="20757"/>
                    <a:pt x="14753" y="18085"/>
                  </a:cubicBezTo>
                  <a:cubicBezTo>
                    <a:pt x="12892" y="15414"/>
                    <a:pt x="9172" y="2535"/>
                    <a:pt x="9172" y="2535"/>
                  </a:cubicBezTo>
                  <a:cubicBezTo>
                    <a:pt x="8429" y="730"/>
                    <a:pt x="7388" y="0"/>
                    <a:pt x="62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908919" y="2287229"/>
              <a:ext cx="91114" cy="139939"/>
            </a:xfrm>
            <a:custGeom>
              <a:avLst/>
              <a:gdLst/>
              <a:ahLst/>
              <a:cxnLst/>
              <a:rect l="l" t="t" r="r" b="b"/>
              <a:pathLst>
                <a:path w="4628" h="7108" extrusionOk="0">
                  <a:moveTo>
                    <a:pt x="3053" y="1"/>
                  </a:moveTo>
                  <a:cubicBezTo>
                    <a:pt x="1527" y="1002"/>
                    <a:pt x="430" y="2529"/>
                    <a:pt x="0" y="4341"/>
                  </a:cubicBezTo>
                  <a:lnTo>
                    <a:pt x="1384" y="7108"/>
                  </a:lnTo>
                  <a:cubicBezTo>
                    <a:pt x="1956" y="4866"/>
                    <a:pt x="3053" y="3530"/>
                    <a:pt x="4627" y="3196"/>
                  </a:cubicBezTo>
                  <a:lnTo>
                    <a:pt x="3053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6454434" y="3316491"/>
              <a:ext cx="252630" cy="259225"/>
            </a:xfrm>
            <a:custGeom>
              <a:avLst/>
              <a:gdLst/>
              <a:ahLst/>
              <a:cxnLst/>
              <a:rect l="l" t="t" r="r" b="b"/>
              <a:pathLst>
                <a:path w="12832" h="13167" extrusionOk="0">
                  <a:moveTo>
                    <a:pt x="478" y="1"/>
                  </a:moveTo>
                  <a:cubicBezTo>
                    <a:pt x="239" y="1"/>
                    <a:pt x="1" y="239"/>
                    <a:pt x="48" y="525"/>
                  </a:cubicBezTo>
                  <a:lnTo>
                    <a:pt x="573" y="12403"/>
                  </a:lnTo>
                  <a:cubicBezTo>
                    <a:pt x="621" y="12832"/>
                    <a:pt x="955" y="13166"/>
                    <a:pt x="1384" y="13166"/>
                  </a:cubicBezTo>
                  <a:lnTo>
                    <a:pt x="2099" y="13166"/>
                  </a:lnTo>
                  <a:cubicBezTo>
                    <a:pt x="2624" y="13166"/>
                    <a:pt x="3101" y="12785"/>
                    <a:pt x="3244" y="12260"/>
                  </a:cubicBezTo>
                  <a:lnTo>
                    <a:pt x="3864" y="9398"/>
                  </a:lnTo>
                  <a:lnTo>
                    <a:pt x="3864" y="9302"/>
                  </a:lnTo>
                  <a:cubicBezTo>
                    <a:pt x="3976" y="8968"/>
                    <a:pt x="4261" y="8778"/>
                    <a:pt x="4584" y="8778"/>
                  </a:cubicBezTo>
                  <a:cubicBezTo>
                    <a:pt x="4676" y="8778"/>
                    <a:pt x="4771" y="8794"/>
                    <a:pt x="4866" y="8825"/>
                  </a:cubicBezTo>
                  <a:lnTo>
                    <a:pt x="12307" y="11258"/>
                  </a:lnTo>
                  <a:lnTo>
                    <a:pt x="12832" y="2624"/>
                  </a:lnTo>
                  <a:lnTo>
                    <a:pt x="6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7245123" y="2759611"/>
              <a:ext cx="255445" cy="239144"/>
            </a:xfrm>
            <a:custGeom>
              <a:avLst/>
              <a:gdLst/>
              <a:ahLst/>
              <a:cxnLst/>
              <a:rect l="l" t="t" r="r" b="b"/>
              <a:pathLst>
                <a:path w="12975" h="12147" extrusionOk="0">
                  <a:moveTo>
                    <a:pt x="5009" y="0"/>
                  </a:moveTo>
                  <a:lnTo>
                    <a:pt x="0" y="5056"/>
                  </a:lnTo>
                  <a:lnTo>
                    <a:pt x="7012" y="8205"/>
                  </a:lnTo>
                  <a:lnTo>
                    <a:pt x="8586" y="11878"/>
                  </a:lnTo>
                  <a:cubicBezTo>
                    <a:pt x="8698" y="12027"/>
                    <a:pt x="8868" y="12146"/>
                    <a:pt x="9051" y="12146"/>
                  </a:cubicBezTo>
                  <a:cubicBezTo>
                    <a:pt x="9102" y="12146"/>
                    <a:pt x="9154" y="12137"/>
                    <a:pt x="9207" y="12116"/>
                  </a:cubicBezTo>
                  <a:cubicBezTo>
                    <a:pt x="9254" y="12068"/>
                    <a:pt x="9302" y="12068"/>
                    <a:pt x="9350" y="12021"/>
                  </a:cubicBezTo>
                  <a:lnTo>
                    <a:pt x="12832" y="8586"/>
                  </a:lnTo>
                  <a:cubicBezTo>
                    <a:pt x="12975" y="8443"/>
                    <a:pt x="12975" y="8157"/>
                    <a:pt x="12832" y="8014"/>
                  </a:cubicBezTo>
                  <a:lnTo>
                    <a:pt x="12784" y="7966"/>
                  </a:lnTo>
                  <a:lnTo>
                    <a:pt x="9540" y="5247"/>
                  </a:lnTo>
                  <a:lnTo>
                    <a:pt x="50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7441388" y="2720157"/>
              <a:ext cx="249834" cy="169057"/>
            </a:xfrm>
            <a:custGeom>
              <a:avLst/>
              <a:gdLst/>
              <a:ahLst/>
              <a:cxnLst/>
              <a:rect l="l" t="t" r="r" b="b"/>
              <a:pathLst>
                <a:path w="12690" h="8587" extrusionOk="0">
                  <a:moveTo>
                    <a:pt x="5009" y="1"/>
                  </a:moveTo>
                  <a:lnTo>
                    <a:pt x="1" y="5534"/>
                  </a:lnTo>
                  <a:lnTo>
                    <a:pt x="7013" y="8157"/>
                  </a:lnTo>
                  <a:lnTo>
                    <a:pt x="7347" y="8587"/>
                  </a:lnTo>
                  <a:lnTo>
                    <a:pt x="12498" y="7251"/>
                  </a:lnTo>
                  <a:lnTo>
                    <a:pt x="12594" y="7108"/>
                  </a:lnTo>
                  <a:cubicBezTo>
                    <a:pt x="12689" y="6965"/>
                    <a:pt x="12594" y="6726"/>
                    <a:pt x="12451" y="6631"/>
                  </a:cubicBezTo>
                  <a:lnTo>
                    <a:pt x="9398" y="5105"/>
                  </a:lnTo>
                  <a:lnTo>
                    <a:pt x="50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6991568" y="1818214"/>
              <a:ext cx="455470" cy="475611"/>
            </a:xfrm>
            <a:custGeom>
              <a:avLst/>
              <a:gdLst/>
              <a:ahLst/>
              <a:cxnLst/>
              <a:rect l="l" t="t" r="r" b="b"/>
              <a:pathLst>
                <a:path w="23135" h="24158" extrusionOk="0">
                  <a:moveTo>
                    <a:pt x="14147" y="4022"/>
                  </a:moveTo>
                  <a:cubicBezTo>
                    <a:pt x="18109" y="4022"/>
                    <a:pt x="21910" y="7100"/>
                    <a:pt x="21942" y="11755"/>
                  </a:cubicBezTo>
                  <a:cubicBezTo>
                    <a:pt x="21942" y="16048"/>
                    <a:pt x="18460" y="19483"/>
                    <a:pt x="14167" y="19483"/>
                  </a:cubicBezTo>
                  <a:cubicBezTo>
                    <a:pt x="7298" y="19435"/>
                    <a:pt x="3912" y="11135"/>
                    <a:pt x="8777" y="6270"/>
                  </a:cubicBezTo>
                  <a:cubicBezTo>
                    <a:pt x="10345" y="4717"/>
                    <a:pt x="12264" y="4022"/>
                    <a:pt x="14147" y="4022"/>
                  </a:cubicBezTo>
                  <a:close/>
                  <a:moveTo>
                    <a:pt x="12536" y="1"/>
                  </a:moveTo>
                  <a:cubicBezTo>
                    <a:pt x="11771" y="1"/>
                    <a:pt x="10992" y="84"/>
                    <a:pt x="10208" y="259"/>
                  </a:cubicBezTo>
                  <a:cubicBezTo>
                    <a:pt x="3578" y="1690"/>
                    <a:pt x="0" y="8941"/>
                    <a:pt x="2862" y="15094"/>
                  </a:cubicBezTo>
                  <a:lnTo>
                    <a:pt x="2433" y="14760"/>
                  </a:lnTo>
                  <a:cubicBezTo>
                    <a:pt x="1431" y="15333"/>
                    <a:pt x="859" y="16334"/>
                    <a:pt x="906" y="17861"/>
                  </a:cubicBezTo>
                  <a:cubicBezTo>
                    <a:pt x="4770" y="20771"/>
                    <a:pt x="9159" y="22917"/>
                    <a:pt x="13833" y="24157"/>
                  </a:cubicBezTo>
                  <a:cubicBezTo>
                    <a:pt x="14787" y="23394"/>
                    <a:pt x="15312" y="22249"/>
                    <a:pt x="15360" y="21057"/>
                  </a:cubicBezTo>
                  <a:lnTo>
                    <a:pt x="14930" y="20961"/>
                  </a:lnTo>
                  <a:cubicBezTo>
                    <a:pt x="19701" y="19817"/>
                    <a:pt x="23087" y="15571"/>
                    <a:pt x="23135" y="10658"/>
                  </a:cubicBezTo>
                  <a:cubicBezTo>
                    <a:pt x="23135" y="4643"/>
                    <a:pt x="18239" y="1"/>
                    <a:pt x="12536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6985921" y="1812310"/>
              <a:ext cx="466749" cy="487388"/>
            </a:xfrm>
            <a:custGeom>
              <a:avLst/>
              <a:gdLst/>
              <a:ahLst/>
              <a:cxnLst/>
              <a:rect l="l" t="t" r="r" b="b"/>
              <a:pathLst>
                <a:path w="23135" h="24158" extrusionOk="0">
                  <a:moveTo>
                    <a:pt x="14147" y="4022"/>
                  </a:moveTo>
                  <a:cubicBezTo>
                    <a:pt x="18109" y="4022"/>
                    <a:pt x="21910" y="7100"/>
                    <a:pt x="21942" y="11755"/>
                  </a:cubicBezTo>
                  <a:cubicBezTo>
                    <a:pt x="21942" y="16048"/>
                    <a:pt x="18460" y="19483"/>
                    <a:pt x="14167" y="19483"/>
                  </a:cubicBezTo>
                  <a:cubicBezTo>
                    <a:pt x="7298" y="19435"/>
                    <a:pt x="3912" y="11135"/>
                    <a:pt x="8777" y="6270"/>
                  </a:cubicBezTo>
                  <a:cubicBezTo>
                    <a:pt x="10345" y="4717"/>
                    <a:pt x="12264" y="4022"/>
                    <a:pt x="14147" y="4022"/>
                  </a:cubicBezTo>
                  <a:close/>
                  <a:moveTo>
                    <a:pt x="12536" y="1"/>
                  </a:moveTo>
                  <a:cubicBezTo>
                    <a:pt x="11771" y="1"/>
                    <a:pt x="10992" y="84"/>
                    <a:pt x="10208" y="259"/>
                  </a:cubicBezTo>
                  <a:cubicBezTo>
                    <a:pt x="3578" y="1690"/>
                    <a:pt x="0" y="8941"/>
                    <a:pt x="2862" y="15094"/>
                  </a:cubicBezTo>
                  <a:lnTo>
                    <a:pt x="2433" y="14760"/>
                  </a:lnTo>
                  <a:cubicBezTo>
                    <a:pt x="1431" y="15333"/>
                    <a:pt x="859" y="16334"/>
                    <a:pt x="906" y="17861"/>
                  </a:cubicBezTo>
                  <a:cubicBezTo>
                    <a:pt x="4770" y="20771"/>
                    <a:pt x="9159" y="22917"/>
                    <a:pt x="13833" y="24157"/>
                  </a:cubicBezTo>
                  <a:cubicBezTo>
                    <a:pt x="14787" y="23394"/>
                    <a:pt x="15312" y="22249"/>
                    <a:pt x="15360" y="21057"/>
                  </a:cubicBezTo>
                  <a:lnTo>
                    <a:pt x="14930" y="20961"/>
                  </a:lnTo>
                  <a:cubicBezTo>
                    <a:pt x="19701" y="19817"/>
                    <a:pt x="23087" y="15571"/>
                    <a:pt x="23135" y="10658"/>
                  </a:cubicBezTo>
                  <a:cubicBezTo>
                    <a:pt x="23135" y="4643"/>
                    <a:pt x="18239" y="1"/>
                    <a:pt x="12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7035707" y="2009261"/>
              <a:ext cx="84538" cy="151200"/>
            </a:xfrm>
            <a:custGeom>
              <a:avLst/>
              <a:gdLst/>
              <a:ahLst/>
              <a:cxnLst/>
              <a:rect l="l" t="t" r="r" b="b"/>
              <a:pathLst>
                <a:path w="4294" h="7680" extrusionOk="0">
                  <a:moveTo>
                    <a:pt x="286" y="0"/>
                  </a:moveTo>
                  <a:lnTo>
                    <a:pt x="286" y="0"/>
                  </a:lnTo>
                  <a:cubicBezTo>
                    <a:pt x="0" y="1908"/>
                    <a:pt x="286" y="3864"/>
                    <a:pt x="1097" y="5629"/>
                  </a:cubicBezTo>
                  <a:lnTo>
                    <a:pt x="4293" y="7680"/>
                  </a:lnTo>
                  <a:cubicBezTo>
                    <a:pt x="1908" y="5963"/>
                    <a:pt x="525" y="3435"/>
                    <a:pt x="2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7290188" y="1840205"/>
              <a:ext cx="140903" cy="131513"/>
            </a:xfrm>
            <a:custGeom>
              <a:avLst/>
              <a:gdLst/>
              <a:ahLst/>
              <a:cxnLst/>
              <a:rect l="l" t="t" r="r" b="b"/>
              <a:pathLst>
                <a:path w="7157" h="6680" extrusionOk="0">
                  <a:moveTo>
                    <a:pt x="1098" y="1"/>
                  </a:moveTo>
                  <a:lnTo>
                    <a:pt x="1" y="335"/>
                  </a:lnTo>
                  <a:cubicBezTo>
                    <a:pt x="3245" y="1193"/>
                    <a:pt x="5868" y="3578"/>
                    <a:pt x="7156" y="6679"/>
                  </a:cubicBezTo>
                  <a:cubicBezTo>
                    <a:pt x="6107" y="3722"/>
                    <a:pt x="3912" y="1337"/>
                    <a:pt x="1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7260144" y="1827073"/>
              <a:ext cx="38528" cy="16912"/>
            </a:xfrm>
            <a:custGeom>
              <a:avLst/>
              <a:gdLst/>
              <a:ahLst/>
              <a:cxnLst/>
              <a:rect l="l" t="t" r="r" b="b"/>
              <a:pathLst>
                <a:path w="1957" h="859" extrusionOk="0">
                  <a:moveTo>
                    <a:pt x="239" y="0"/>
                  </a:moveTo>
                  <a:lnTo>
                    <a:pt x="1" y="716"/>
                  </a:lnTo>
                  <a:lnTo>
                    <a:pt x="907" y="859"/>
                  </a:lnTo>
                  <a:lnTo>
                    <a:pt x="1956" y="477"/>
                  </a:lnTo>
                  <a:cubicBezTo>
                    <a:pt x="1432" y="143"/>
                    <a:pt x="859" y="0"/>
                    <a:pt x="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280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6"/>
          <p:cNvSpPr txBox="1">
            <a:spLocks noGrp="1"/>
          </p:cNvSpPr>
          <p:nvPr>
            <p:ph type="subTitle" idx="1"/>
          </p:nvPr>
        </p:nvSpPr>
        <p:spPr>
          <a:xfrm>
            <a:off x="4149392" y="1278767"/>
            <a:ext cx="4704006" cy="30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sz="2400" dirty="0"/>
              <a:t>- 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tables </a:t>
            </a:r>
            <a:r>
              <a:rPr lang="en-US" sz="2000" dirty="0" err="1"/>
              <a:t>và</a:t>
            </a:r>
            <a:r>
              <a:rPr lang="en-US" sz="2000" dirty="0"/>
              <a:t> partitions.</a:t>
            </a:r>
          </a:p>
          <a:p>
            <a:pPr lvl="0" algn="l"/>
            <a:r>
              <a:rPr lang="en-US" sz="2000" dirty="0"/>
              <a:t>-   </a:t>
            </a:r>
            <a:r>
              <a:rPr lang="en-US" sz="2000" dirty="0" err="1"/>
              <a:t>Hỗ</a:t>
            </a:r>
            <a:r>
              <a:rPr lang="en-US" sz="2000" dirty="0"/>
              <a:t> </a:t>
            </a:r>
            <a:r>
              <a:rPr lang="en-US" sz="2000" dirty="0" err="1"/>
              <a:t>trợ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Relational, Arithmetic </a:t>
            </a:r>
            <a:r>
              <a:rPr lang="en-US" sz="2000" dirty="0" err="1"/>
              <a:t>và</a:t>
            </a:r>
            <a:r>
              <a:rPr lang="en-US" sz="2000" dirty="0"/>
              <a:t> Logical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.</a:t>
            </a:r>
          </a:p>
          <a:p>
            <a:pPr lvl="0" algn="l"/>
            <a:r>
              <a:rPr lang="en-US" sz="2000" dirty="0"/>
              <a:t>-   Evaluate functions</a:t>
            </a:r>
          </a:p>
          <a:p>
            <a:pPr lvl="0" algn="l"/>
            <a:r>
              <a:rPr lang="en-US" sz="2000" dirty="0"/>
              <a:t>-   </a:t>
            </a:r>
            <a:r>
              <a:rPr lang="en-US" sz="2000" dirty="0" err="1"/>
              <a:t>Tải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nội</a:t>
            </a:r>
            <a:r>
              <a:rPr lang="en-US" sz="2000" dirty="0"/>
              <a:t> dung 1 table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thư</a:t>
            </a:r>
            <a:r>
              <a:rPr lang="en-US" sz="2000" dirty="0"/>
              <a:t> </a:t>
            </a:r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cục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câu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vấn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thư</a:t>
            </a:r>
            <a:r>
              <a:rPr lang="en-US" sz="2000" dirty="0"/>
              <a:t> </a:t>
            </a:r>
            <a:r>
              <a:rPr lang="en-US" sz="2000" dirty="0" err="1"/>
              <a:t>mục</a:t>
            </a:r>
            <a:r>
              <a:rPr lang="en-US" sz="2000" dirty="0"/>
              <a:t> HDFS.</a:t>
            </a:r>
          </a:p>
        </p:txBody>
      </p:sp>
      <p:sp>
        <p:nvSpPr>
          <p:cNvPr id="616" name="Google Shape;616;p36"/>
          <p:cNvSpPr/>
          <p:nvPr/>
        </p:nvSpPr>
        <p:spPr>
          <a:xfrm flipH="1">
            <a:off x="573699" y="1561759"/>
            <a:ext cx="3496678" cy="3013400"/>
          </a:xfrm>
          <a:custGeom>
            <a:avLst/>
            <a:gdLst/>
            <a:ahLst/>
            <a:cxnLst/>
            <a:rect l="l" t="t" r="r" b="b"/>
            <a:pathLst>
              <a:path w="189291" h="163129" extrusionOk="0">
                <a:moveTo>
                  <a:pt x="122445" y="0"/>
                </a:moveTo>
                <a:cubicBezTo>
                  <a:pt x="120159" y="0"/>
                  <a:pt x="117888" y="169"/>
                  <a:pt x="115655" y="520"/>
                </a:cubicBezTo>
                <a:cubicBezTo>
                  <a:pt x="108114" y="1649"/>
                  <a:pt x="101098" y="5117"/>
                  <a:pt x="95694" y="10480"/>
                </a:cubicBezTo>
                <a:cubicBezTo>
                  <a:pt x="89847" y="16207"/>
                  <a:pt x="86258" y="23869"/>
                  <a:pt x="80451" y="29635"/>
                </a:cubicBezTo>
                <a:cubicBezTo>
                  <a:pt x="74644" y="35361"/>
                  <a:pt x="67425" y="39394"/>
                  <a:pt x="59522" y="41330"/>
                </a:cubicBezTo>
                <a:cubicBezTo>
                  <a:pt x="53029" y="42902"/>
                  <a:pt x="46899" y="41693"/>
                  <a:pt x="40447" y="43588"/>
                </a:cubicBezTo>
                <a:cubicBezTo>
                  <a:pt x="19478" y="49838"/>
                  <a:pt x="4114" y="67784"/>
                  <a:pt x="1170" y="89479"/>
                </a:cubicBezTo>
                <a:cubicBezTo>
                  <a:pt x="0" y="98310"/>
                  <a:pt x="1008" y="107626"/>
                  <a:pt x="5202" y="115489"/>
                </a:cubicBezTo>
                <a:cubicBezTo>
                  <a:pt x="8549" y="121699"/>
                  <a:pt x="13711" y="126740"/>
                  <a:pt x="20002" y="129926"/>
                </a:cubicBezTo>
                <a:cubicBezTo>
                  <a:pt x="30406" y="135168"/>
                  <a:pt x="42585" y="134846"/>
                  <a:pt x="54158" y="136217"/>
                </a:cubicBezTo>
                <a:cubicBezTo>
                  <a:pt x="64966" y="137507"/>
                  <a:pt x="75531" y="140330"/>
                  <a:pt x="85532" y="144685"/>
                </a:cubicBezTo>
                <a:cubicBezTo>
                  <a:pt x="98033" y="150129"/>
                  <a:pt x="109606" y="157912"/>
                  <a:pt x="122793" y="161340"/>
                </a:cubicBezTo>
                <a:cubicBezTo>
                  <a:pt x="127403" y="162531"/>
                  <a:pt x="132185" y="163128"/>
                  <a:pt x="136966" y="163128"/>
                </a:cubicBezTo>
                <a:cubicBezTo>
                  <a:pt x="148539" y="163128"/>
                  <a:pt x="160105" y="159626"/>
                  <a:pt x="169208" y="152549"/>
                </a:cubicBezTo>
                <a:cubicBezTo>
                  <a:pt x="182072" y="142548"/>
                  <a:pt x="189291" y="125248"/>
                  <a:pt x="186024" y="109239"/>
                </a:cubicBezTo>
                <a:cubicBezTo>
                  <a:pt x="184008" y="99439"/>
                  <a:pt x="178483" y="90769"/>
                  <a:pt x="175136" y="81333"/>
                </a:cubicBezTo>
                <a:cubicBezTo>
                  <a:pt x="172233" y="73268"/>
                  <a:pt x="170983" y="64678"/>
                  <a:pt x="171426" y="56049"/>
                </a:cubicBezTo>
                <a:cubicBezTo>
                  <a:pt x="171870" y="47983"/>
                  <a:pt x="173765" y="39717"/>
                  <a:pt x="171668" y="31853"/>
                </a:cubicBezTo>
                <a:cubicBezTo>
                  <a:pt x="170055" y="25965"/>
                  <a:pt x="166305" y="20884"/>
                  <a:pt x="161950" y="16610"/>
                </a:cubicBezTo>
                <a:cubicBezTo>
                  <a:pt x="152090" y="6785"/>
                  <a:pt x="136963" y="0"/>
                  <a:pt x="122445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" name="Google Shape;617;p36"/>
          <p:cNvGrpSpPr/>
          <p:nvPr/>
        </p:nvGrpSpPr>
        <p:grpSpPr>
          <a:xfrm rot="-1780387">
            <a:off x="1047806" y="2893844"/>
            <a:ext cx="2335123" cy="877883"/>
            <a:chOff x="5514775" y="3087350"/>
            <a:chExt cx="1660450" cy="624225"/>
          </a:xfrm>
        </p:grpSpPr>
        <p:sp>
          <p:nvSpPr>
            <p:cNvPr id="618" name="Google Shape;618;p36"/>
            <p:cNvSpPr/>
            <p:nvPr/>
          </p:nvSpPr>
          <p:spPr>
            <a:xfrm>
              <a:off x="6633825" y="3218400"/>
              <a:ext cx="183500" cy="149225"/>
            </a:xfrm>
            <a:custGeom>
              <a:avLst/>
              <a:gdLst/>
              <a:ahLst/>
              <a:cxnLst/>
              <a:rect l="l" t="t" r="r" b="b"/>
              <a:pathLst>
                <a:path w="7340" h="5969" extrusionOk="0">
                  <a:moveTo>
                    <a:pt x="7339" y="1"/>
                  </a:moveTo>
                  <a:lnTo>
                    <a:pt x="403" y="4558"/>
                  </a:lnTo>
                  <a:lnTo>
                    <a:pt x="0" y="5969"/>
                  </a:lnTo>
                  <a:lnTo>
                    <a:pt x="5243" y="5969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6633825" y="3218400"/>
              <a:ext cx="183500" cy="149225"/>
            </a:xfrm>
            <a:custGeom>
              <a:avLst/>
              <a:gdLst/>
              <a:ahLst/>
              <a:cxnLst/>
              <a:rect l="l" t="t" r="r" b="b"/>
              <a:pathLst>
                <a:path w="7340" h="5969" extrusionOk="0">
                  <a:moveTo>
                    <a:pt x="7339" y="1"/>
                  </a:moveTo>
                  <a:lnTo>
                    <a:pt x="403" y="4558"/>
                  </a:lnTo>
                  <a:lnTo>
                    <a:pt x="0" y="5969"/>
                  </a:lnTo>
                  <a:lnTo>
                    <a:pt x="5243" y="5969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6743700" y="3118600"/>
              <a:ext cx="208725" cy="322625"/>
            </a:xfrm>
            <a:custGeom>
              <a:avLst/>
              <a:gdLst/>
              <a:ahLst/>
              <a:cxnLst/>
              <a:rect l="l" t="t" r="r" b="b"/>
              <a:pathLst>
                <a:path w="8349" h="12905" extrusionOk="0">
                  <a:moveTo>
                    <a:pt x="8348" y="0"/>
                  </a:moveTo>
                  <a:lnTo>
                    <a:pt x="4920" y="81"/>
                  </a:lnTo>
                  <a:lnTo>
                    <a:pt x="1" y="12905"/>
                  </a:lnTo>
                  <a:lnTo>
                    <a:pt x="3025" y="12663"/>
                  </a:lnTo>
                  <a:lnTo>
                    <a:pt x="8348" y="0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6743700" y="3118600"/>
              <a:ext cx="208725" cy="322625"/>
            </a:xfrm>
            <a:custGeom>
              <a:avLst/>
              <a:gdLst/>
              <a:ahLst/>
              <a:cxnLst/>
              <a:rect l="l" t="t" r="r" b="b"/>
              <a:pathLst>
                <a:path w="8349" h="12905" extrusionOk="0">
                  <a:moveTo>
                    <a:pt x="8348" y="0"/>
                  </a:moveTo>
                  <a:lnTo>
                    <a:pt x="4920" y="81"/>
                  </a:lnTo>
                  <a:lnTo>
                    <a:pt x="1" y="12905"/>
                  </a:lnTo>
                  <a:lnTo>
                    <a:pt x="3025" y="12663"/>
                  </a:lnTo>
                  <a:lnTo>
                    <a:pt x="8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6824350" y="3115575"/>
              <a:ext cx="207700" cy="318600"/>
            </a:xfrm>
            <a:custGeom>
              <a:avLst/>
              <a:gdLst/>
              <a:ahLst/>
              <a:cxnLst/>
              <a:rect l="l" t="t" r="r" b="b"/>
              <a:pathLst>
                <a:path w="8308" h="12744" extrusionOk="0">
                  <a:moveTo>
                    <a:pt x="8308" y="0"/>
                  </a:moveTo>
                  <a:lnTo>
                    <a:pt x="5324" y="81"/>
                  </a:lnTo>
                  <a:lnTo>
                    <a:pt x="1" y="12743"/>
                  </a:lnTo>
                  <a:lnTo>
                    <a:pt x="3146" y="12300"/>
                  </a:lnTo>
                  <a:lnTo>
                    <a:pt x="8308" y="0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6824350" y="3115575"/>
              <a:ext cx="207700" cy="318600"/>
            </a:xfrm>
            <a:custGeom>
              <a:avLst/>
              <a:gdLst/>
              <a:ahLst/>
              <a:cxnLst/>
              <a:rect l="l" t="t" r="r" b="b"/>
              <a:pathLst>
                <a:path w="8308" h="12744" extrusionOk="0">
                  <a:moveTo>
                    <a:pt x="8308" y="0"/>
                  </a:moveTo>
                  <a:lnTo>
                    <a:pt x="5324" y="81"/>
                  </a:lnTo>
                  <a:lnTo>
                    <a:pt x="1" y="12743"/>
                  </a:lnTo>
                  <a:lnTo>
                    <a:pt x="3146" y="12300"/>
                  </a:lnTo>
                  <a:lnTo>
                    <a:pt x="83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6908025" y="3111550"/>
              <a:ext cx="199650" cy="308500"/>
            </a:xfrm>
            <a:custGeom>
              <a:avLst/>
              <a:gdLst/>
              <a:ahLst/>
              <a:cxnLst/>
              <a:rect l="l" t="t" r="r" b="b"/>
              <a:pathLst>
                <a:path w="7986" h="12340" extrusionOk="0">
                  <a:moveTo>
                    <a:pt x="7985" y="0"/>
                  </a:moveTo>
                  <a:lnTo>
                    <a:pt x="5122" y="81"/>
                  </a:lnTo>
                  <a:lnTo>
                    <a:pt x="1" y="12340"/>
                  </a:lnTo>
                  <a:lnTo>
                    <a:pt x="2904" y="11937"/>
                  </a:lnTo>
                  <a:lnTo>
                    <a:pt x="7985" y="0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6908025" y="3111550"/>
              <a:ext cx="199650" cy="308500"/>
            </a:xfrm>
            <a:custGeom>
              <a:avLst/>
              <a:gdLst/>
              <a:ahLst/>
              <a:cxnLst/>
              <a:rect l="l" t="t" r="r" b="b"/>
              <a:pathLst>
                <a:path w="7986" h="12340" extrusionOk="0">
                  <a:moveTo>
                    <a:pt x="7985" y="0"/>
                  </a:moveTo>
                  <a:lnTo>
                    <a:pt x="5122" y="81"/>
                  </a:lnTo>
                  <a:lnTo>
                    <a:pt x="1" y="12340"/>
                  </a:lnTo>
                  <a:lnTo>
                    <a:pt x="2904" y="11937"/>
                  </a:lnTo>
                  <a:lnTo>
                    <a:pt x="79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6983650" y="3110525"/>
              <a:ext cx="191575" cy="298450"/>
            </a:xfrm>
            <a:custGeom>
              <a:avLst/>
              <a:gdLst/>
              <a:ahLst/>
              <a:cxnLst/>
              <a:rect l="l" t="t" r="r" b="b"/>
              <a:pathLst>
                <a:path w="7663" h="11938" extrusionOk="0">
                  <a:moveTo>
                    <a:pt x="7662" y="1"/>
                  </a:moveTo>
                  <a:lnTo>
                    <a:pt x="5162" y="41"/>
                  </a:lnTo>
                  <a:lnTo>
                    <a:pt x="0" y="11937"/>
                  </a:lnTo>
                  <a:lnTo>
                    <a:pt x="0" y="11937"/>
                  </a:lnTo>
                  <a:lnTo>
                    <a:pt x="2742" y="11534"/>
                  </a:lnTo>
                  <a:lnTo>
                    <a:pt x="7662" y="1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6983650" y="3110525"/>
              <a:ext cx="191575" cy="298450"/>
            </a:xfrm>
            <a:custGeom>
              <a:avLst/>
              <a:gdLst/>
              <a:ahLst/>
              <a:cxnLst/>
              <a:rect l="l" t="t" r="r" b="b"/>
              <a:pathLst>
                <a:path w="7663" h="11938" extrusionOk="0">
                  <a:moveTo>
                    <a:pt x="7662" y="1"/>
                  </a:moveTo>
                  <a:lnTo>
                    <a:pt x="5162" y="41"/>
                  </a:lnTo>
                  <a:lnTo>
                    <a:pt x="0" y="11937"/>
                  </a:lnTo>
                  <a:lnTo>
                    <a:pt x="0" y="11937"/>
                  </a:lnTo>
                  <a:lnTo>
                    <a:pt x="2742" y="11534"/>
                  </a:lnTo>
                  <a:lnTo>
                    <a:pt x="76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6461425" y="3320225"/>
              <a:ext cx="307500" cy="351875"/>
            </a:xfrm>
            <a:custGeom>
              <a:avLst/>
              <a:gdLst/>
              <a:ahLst/>
              <a:cxnLst/>
              <a:rect l="l" t="t" r="r" b="b"/>
              <a:pathLst>
                <a:path w="12300" h="14075" extrusionOk="0">
                  <a:moveTo>
                    <a:pt x="12300" y="1"/>
                  </a:moveTo>
                  <a:lnTo>
                    <a:pt x="4356" y="1936"/>
                  </a:lnTo>
                  <a:lnTo>
                    <a:pt x="0" y="14074"/>
                  </a:lnTo>
                  <a:lnTo>
                    <a:pt x="0" y="14074"/>
                  </a:lnTo>
                  <a:lnTo>
                    <a:pt x="8187" y="11776"/>
                  </a:lnTo>
                  <a:lnTo>
                    <a:pt x="12300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6461425" y="3320225"/>
              <a:ext cx="307500" cy="351875"/>
            </a:xfrm>
            <a:custGeom>
              <a:avLst/>
              <a:gdLst/>
              <a:ahLst/>
              <a:cxnLst/>
              <a:rect l="l" t="t" r="r" b="b"/>
              <a:pathLst>
                <a:path w="12300" h="14075" extrusionOk="0">
                  <a:moveTo>
                    <a:pt x="12300" y="1"/>
                  </a:moveTo>
                  <a:lnTo>
                    <a:pt x="4356" y="1936"/>
                  </a:lnTo>
                  <a:lnTo>
                    <a:pt x="0" y="14074"/>
                  </a:lnTo>
                  <a:lnTo>
                    <a:pt x="0" y="14074"/>
                  </a:lnTo>
                  <a:lnTo>
                    <a:pt x="8187" y="11776"/>
                  </a:lnTo>
                  <a:lnTo>
                    <a:pt x="123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6180150" y="3201275"/>
              <a:ext cx="390175" cy="470825"/>
            </a:xfrm>
            <a:custGeom>
              <a:avLst/>
              <a:gdLst/>
              <a:ahLst/>
              <a:cxnLst/>
              <a:rect l="l" t="t" r="r" b="b"/>
              <a:pathLst>
                <a:path w="15607" h="18833" extrusionOk="0">
                  <a:moveTo>
                    <a:pt x="4073" y="0"/>
                  </a:moveTo>
                  <a:lnTo>
                    <a:pt x="0" y="11372"/>
                  </a:lnTo>
                  <a:lnTo>
                    <a:pt x="11251" y="18832"/>
                  </a:lnTo>
                  <a:lnTo>
                    <a:pt x="15607" y="6694"/>
                  </a:lnTo>
                  <a:lnTo>
                    <a:pt x="4073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6281975" y="3183125"/>
              <a:ext cx="486950" cy="185525"/>
            </a:xfrm>
            <a:custGeom>
              <a:avLst/>
              <a:gdLst/>
              <a:ahLst/>
              <a:cxnLst/>
              <a:rect l="l" t="t" r="r" b="b"/>
              <a:pathLst>
                <a:path w="19478" h="7421" extrusionOk="0">
                  <a:moveTo>
                    <a:pt x="8509" y="0"/>
                  </a:moveTo>
                  <a:lnTo>
                    <a:pt x="0" y="726"/>
                  </a:lnTo>
                  <a:lnTo>
                    <a:pt x="11534" y="7420"/>
                  </a:lnTo>
                  <a:lnTo>
                    <a:pt x="19478" y="5485"/>
                  </a:lnTo>
                  <a:lnTo>
                    <a:pt x="8509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6578375" y="3087350"/>
              <a:ext cx="77650" cy="187525"/>
            </a:xfrm>
            <a:custGeom>
              <a:avLst/>
              <a:gdLst/>
              <a:ahLst/>
              <a:cxnLst/>
              <a:rect l="l" t="t" r="r" b="b"/>
              <a:pathLst>
                <a:path w="3106" h="7501" extrusionOk="0">
                  <a:moveTo>
                    <a:pt x="2823" y="0"/>
                  </a:moveTo>
                  <a:lnTo>
                    <a:pt x="0" y="7420"/>
                  </a:lnTo>
                  <a:lnTo>
                    <a:pt x="403" y="7501"/>
                  </a:lnTo>
                  <a:lnTo>
                    <a:pt x="3105" y="162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5514775" y="3162950"/>
              <a:ext cx="307500" cy="467825"/>
            </a:xfrm>
            <a:custGeom>
              <a:avLst/>
              <a:gdLst/>
              <a:ahLst/>
              <a:cxnLst/>
              <a:rect l="l" t="t" r="r" b="b"/>
              <a:pathLst>
                <a:path w="12300" h="18713" extrusionOk="0">
                  <a:moveTo>
                    <a:pt x="12300" y="1"/>
                  </a:moveTo>
                  <a:lnTo>
                    <a:pt x="5646" y="243"/>
                  </a:lnTo>
                  <a:lnTo>
                    <a:pt x="0" y="18712"/>
                  </a:lnTo>
                  <a:lnTo>
                    <a:pt x="6533" y="17704"/>
                  </a:lnTo>
                  <a:lnTo>
                    <a:pt x="1230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5514775" y="3162950"/>
              <a:ext cx="307500" cy="467825"/>
            </a:xfrm>
            <a:custGeom>
              <a:avLst/>
              <a:gdLst/>
              <a:ahLst/>
              <a:cxnLst/>
              <a:rect l="l" t="t" r="r" b="b"/>
              <a:pathLst>
                <a:path w="12300" h="18713" extrusionOk="0">
                  <a:moveTo>
                    <a:pt x="12300" y="1"/>
                  </a:moveTo>
                  <a:lnTo>
                    <a:pt x="5646" y="243"/>
                  </a:lnTo>
                  <a:lnTo>
                    <a:pt x="0" y="18712"/>
                  </a:lnTo>
                  <a:lnTo>
                    <a:pt x="6533" y="17704"/>
                  </a:lnTo>
                  <a:lnTo>
                    <a:pt x="123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5687175" y="3155900"/>
              <a:ext cx="295400" cy="449650"/>
            </a:xfrm>
            <a:custGeom>
              <a:avLst/>
              <a:gdLst/>
              <a:ahLst/>
              <a:cxnLst/>
              <a:rect l="l" t="t" r="r" b="b"/>
              <a:pathLst>
                <a:path w="11816" h="17986" extrusionOk="0">
                  <a:moveTo>
                    <a:pt x="11816" y="0"/>
                  </a:moveTo>
                  <a:lnTo>
                    <a:pt x="5646" y="283"/>
                  </a:lnTo>
                  <a:lnTo>
                    <a:pt x="0" y="17986"/>
                  </a:lnTo>
                  <a:lnTo>
                    <a:pt x="6210" y="17018"/>
                  </a:lnTo>
                  <a:lnTo>
                    <a:pt x="1181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5687175" y="3155900"/>
              <a:ext cx="295400" cy="449650"/>
            </a:xfrm>
            <a:custGeom>
              <a:avLst/>
              <a:gdLst/>
              <a:ahLst/>
              <a:cxnLst/>
              <a:rect l="l" t="t" r="r" b="b"/>
              <a:pathLst>
                <a:path w="11816" h="17986" extrusionOk="0">
                  <a:moveTo>
                    <a:pt x="11816" y="0"/>
                  </a:moveTo>
                  <a:lnTo>
                    <a:pt x="5646" y="283"/>
                  </a:lnTo>
                  <a:lnTo>
                    <a:pt x="0" y="17986"/>
                  </a:lnTo>
                  <a:lnTo>
                    <a:pt x="6210" y="17018"/>
                  </a:lnTo>
                  <a:lnTo>
                    <a:pt x="118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5848475" y="3151875"/>
              <a:ext cx="280275" cy="427475"/>
            </a:xfrm>
            <a:custGeom>
              <a:avLst/>
              <a:gdLst/>
              <a:ahLst/>
              <a:cxnLst/>
              <a:rect l="l" t="t" r="r" b="b"/>
              <a:pathLst>
                <a:path w="11211" h="17099" extrusionOk="0">
                  <a:moveTo>
                    <a:pt x="11211" y="0"/>
                  </a:moveTo>
                  <a:lnTo>
                    <a:pt x="5605" y="202"/>
                  </a:lnTo>
                  <a:lnTo>
                    <a:pt x="0" y="17098"/>
                  </a:lnTo>
                  <a:lnTo>
                    <a:pt x="5605" y="16332"/>
                  </a:lnTo>
                  <a:lnTo>
                    <a:pt x="1121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5848475" y="3151875"/>
              <a:ext cx="280275" cy="427475"/>
            </a:xfrm>
            <a:custGeom>
              <a:avLst/>
              <a:gdLst/>
              <a:ahLst/>
              <a:cxnLst/>
              <a:rect l="l" t="t" r="r" b="b"/>
              <a:pathLst>
                <a:path w="11211" h="17099" extrusionOk="0">
                  <a:moveTo>
                    <a:pt x="11211" y="0"/>
                  </a:moveTo>
                  <a:lnTo>
                    <a:pt x="5605" y="202"/>
                  </a:lnTo>
                  <a:lnTo>
                    <a:pt x="0" y="17098"/>
                  </a:lnTo>
                  <a:lnTo>
                    <a:pt x="5605" y="16332"/>
                  </a:lnTo>
                  <a:lnTo>
                    <a:pt x="112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5993650" y="3143800"/>
              <a:ext cx="269200" cy="415375"/>
            </a:xfrm>
            <a:custGeom>
              <a:avLst/>
              <a:gdLst/>
              <a:ahLst/>
              <a:cxnLst/>
              <a:rect l="l" t="t" r="r" b="b"/>
              <a:pathLst>
                <a:path w="10768" h="16615" extrusionOk="0">
                  <a:moveTo>
                    <a:pt x="10767" y="1"/>
                  </a:moveTo>
                  <a:lnTo>
                    <a:pt x="5605" y="202"/>
                  </a:lnTo>
                  <a:lnTo>
                    <a:pt x="0" y="16615"/>
                  </a:lnTo>
                  <a:lnTo>
                    <a:pt x="0" y="16615"/>
                  </a:lnTo>
                  <a:lnTo>
                    <a:pt x="5283" y="15808"/>
                  </a:lnTo>
                  <a:lnTo>
                    <a:pt x="107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5993650" y="3143800"/>
              <a:ext cx="269200" cy="415375"/>
            </a:xfrm>
            <a:custGeom>
              <a:avLst/>
              <a:gdLst/>
              <a:ahLst/>
              <a:cxnLst/>
              <a:rect l="l" t="t" r="r" b="b"/>
              <a:pathLst>
                <a:path w="10768" h="16615" extrusionOk="0">
                  <a:moveTo>
                    <a:pt x="10767" y="1"/>
                  </a:moveTo>
                  <a:lnTo>
                    <a:pt x="5605" y="202"/>
                  </a:lnTo>
                  <a:lnTo>
                    <a:pt x="0" y="16615"/>
                  </a:lnTo>
                  <a:lnTo>
                    <a:pt x="0" y="16615"/>
                  </a:lnTo>
                  <a:lnTo>
                    <a:pt x="5283" y="15808"/>
                  </a:lnTo>
                  <a:lnTo>
                    <a:pt x="10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6161000" y="3252675"/>
              <a:ext cx="224825" cy="202675"/>
            </a:xfrm>
            <a:custGeom>
              <a:avLst/>
              <a:gdLst/>
              <a:ahLst/>
              <a:cxnLst/>
              <a:rect l="l" t="t" r="r" b="b"/>
              <a:pathLst>
                <a:path w="8993" h="8107" extrusionOk="0">
                  <a:moveTo>
                    <a:pt x="2863" y="1"/>
                  </a:moveTo>
                  <a:lnTo>
                    <a:pt x="0" y="8106"/>
                  </a:lnTo>
                  <a:lnTo>
                    <a:pt x="0" y="8106"/>
                  </a:lnTo>
                  <a:lnTo>
                    <a:pt x="8307" y="6413"/>
                  </a:lnTo>
                  <a:lnTo>
                    <a:pt x="8993" y="4477"/>
                  </a:lnTo>
                  <a:lnTo>
                    <a:pt x="286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6161000" y="3252675"/>
              <a:ext cx="224825" cy="202675"/>
            </a:xfrm>
            <a:custGeom>
              <a:avLst/>
              <a:gdLst/>
              <a:ahLst/>
              <a:cxnLst/>
              <a:rect l="l" t="t" r="r" b="b"/>
              <a:pathLst>
                <a:path w="8993" h="8107" extrusionOk="0">
                  <a:moveTo>
                    <a:pt x="2863" y="1"/>
                  </a:moveTo>
                  <a:lnTo>
                    <a:pt x="0" y="8106"/>
                  </a:lnTo>
                  <a:lnTo>
                    <a:pt x="0" y="8106"/>
                  </a:lnTo>
                  <a:lnTo>
                    <a:pt x="8307" y="6413"/>
                  </a:lnTo>
                  <a:lnTo>
                    <a:pt x="8993" y="4477"/>
                  </a:lnTo>
                  <a:lnTo>
                    <a:pt x="28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6521900" y="3336900"/>
              <a:ext cx="250050" cy="373500"/>
            </a:xfrm>
            <a:custGeom>
              <a:avLst/>
              <a:gdLst/>
              <a:ahLst/>
              <a:cxnLst/>
              <a:rect l="l" t="t" r="r" b="b"/>
              <a:pathLst>
                <a:path w="10002" h="14940" extrusionOk="0">
                  <a:moveTo>
                    <a:pt x="8945" y="0"/>
                  </a:moveTo>
                  <a:cubicBezTo>
                    <a:pt x="6651" y="0"/>
                    <a:pt x="3228" y="1600"/>
                    <a:pt x="1574" y="4495"/>
                  </a:cubicBezTo>
                  <a:cubicBezTo>
                    <a:pt x="1" y="7923"/>
                    <a:pt x="41" y="13932"/>
                    <a:pt x="2138" y="14940"/>
                  </a:cubicBezTo>
                  <a:lnTo>
                    <a:pt x="10002" y="140"/>
                  </a:lnTo>
                  <a:cubicBezTo>
                    <a:pt x="9692" y="47"/>
                    <a:pt x="9335" y="0"/>
                    <a:pt x="89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6523925" y="3449275"/>
              <a:ext cx="66575" cy="248025"/>
            </a:xfrm>
            <a:custGeom>
              <a:avLst/>
              <a:gdLst/>
              <a:ahLst/>
              <a:cxnLst/>
              <a:rect l="l" t="t" r="r" b="b"/>
              <a:pathLst>
                <a:path w="2663" h="9921" extrusionOk="0">
                  <a:moveTo>
                    <a:pt x="1452" y="0"/>
                  </a:moveTo>
                  <a:lnTo>
                    <a:pt x="1452" y="0"/>
                  </a:lnTo>
                  <a:cubicBezTo>
                    <a:pt x="525" y="2783"/>
                    <a:pt x="364" y="8066"/>
                    <a:pt x="2340" y="9921"/>
                  </a:cubicBezTo>
                  <a:lnTo>
                    <a:pt x="2662" y="9275"/>
                  </a:lnTo>
                  <a:cubicBezTo>
                    <a:pt x="2662" y="9275"/>
                    <a:pt x="1" y="5888"/>
                    <a:pt x="14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6573325" y="3355575"/>
              <a:ext cx="190575" cy="82625"/>
            </a:xfrm>
            <a:custGeom>
              <a:avLst/>
              <a:gdLst/>
              <a:ahLst/>
              <a:cxnLst/>
              <a:rect l="l" t="t" r="r" b="b"/>
              <a:pathLst>
                <a:path w="7623" h="3305" extrusionOk="0">
                  <a:moveTo>
                    <a:pt x="6518" y="1"/>
                  </a:moveTo>
                  <a:cubicBezTo>
                    <a:pt x="4523" y="1"/>
                    <a:pt x="2521" y="819"/>
                    <a:pt x="1" y="3305"/>
                  </a:cubicBezTo>
                  <a:cubicBezTo>
                    <a:pt x="2353" y="1227"/>
                    <a:pt x="4196" y="469"/>
                    <a:pt x="5811" y="469"/>
                  </a:cubicBezTo>
                  <a:cubicBezTo>
                    <a:pt x="6327" y="469"/>
                    <a:pt x="6821" y="547"/>
                    <a:pt x="7300" y="684"/>
                  </a:cubicBezTo>
                  <a:lnTo>
                    <a:pt x="7622" y="79"/>
                  </a:lnTo>
                  <a:cubicBezTo>
                    <a:pt x="7252" y="29"/>
                    <a:pt x="6885" y="1"/>
                    <a:pt x="6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6526950" y="3337525"/>
              <a:ext cx="293400" cy="374050"/>
            </a:xfrm>
            <a:custGeom>
              <a:avLst/>
              <a:gdLst/>
              <a:ahLst/>
              <a:cxnLst/>
              <a:rect l="l" t="t" r="r" b="b"/>
              <a:pathLst>
                <a:path w="11736" h="14962" extrusionOk="0">
                  <a:moveTo>
                    <a:pt x="9219" y="0"/>
                  </a:moveTo>
                  <a:cubicBezTo>
                    <a:pt x="7477" y="0"/>
                    <a:pt x="4795" y="2297"/>
                    <a:pt x="2823" y="5720"/>
                  </a:cubicBezTo>
                  <a:cubicBezTo>
                    <a:pt x="484" y="9753"/>
                    <a:pt x="1" y="13786"/>
                    <a:pt x="1694" y="14753"/>
                  </a:cubicBezTo>
                  <a:cubicBezTo>
                    <a:pt x="1935" y="14894"/>
                    <a:pt x="2210" y="14962"/>
                    <a:pt x="2512" y="14962"/>
                  </a:cubicBezTo>
                  <a:cubicBezTo>
                    <a:pt x="4287" y="14962"/>
                    <a:pt x="6983" y="12635"/>
                    <a:pt x="8913" y="9188"/>
                  </a:cubicBezTo>
                  <a:cubicBezTo>
                    <a:pt x="11211" y="5237"/>
                    <a:pt x="11735" y="1123"/>
                    <a:pt x="10001" y="196"/>
                  </a:cubicBezTo>
                  <a:cubicBezTo>
                    <a:pt x="9772" y="64"/>
                    <a:pt x="9508" y="0"/>
                    <a:pt x="9219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6564250" y="3407325"/>
              <a:ext cx="141175" cy="180425"/>
            </a:xfrm>
            <a:custGeom>
              <a:avLst/>
              <a:gdLst/>
              <a:ahLst/>
              <a:cxnLst/>
              <a:rect l="l" t="t" r="r" b="b"/>
              <a:pathLst>
                <a:path w="5647" h="7217" extrusionOk="0">
                  <a:moveTo>
                    <a:pt x="4355" y="1"/>
                  </a:moveTo>
                  <a:cubicBezTo>
                    <a:pt x="3873" y="1"/>
                    <a:pt x="3245" y="231"/>
                    <a:pt x="2783" y="751"/>
                  </a:cubicBezTo>
                  <a:cubicBezTo>
                    <a:pt x="2219" y="1436"/>
                    <a:pt x="1775" y="2082"/>
                    <a:pt x="1372" y="2767"/>
                  </a:cubicBezTo>
                  <a:cubicBezTo>
                    <a:pt x="928" y="3574"/>
                    <a:pt x="565" y="4380"/>
                    <a:pt x="243" y="5267"/>
                  </a:cubicBezTo>
                  <a:cubicBezTo>
                    <a:pt x="1" y="5913"/>
                    <a:pt x="243" y="6679"/>
                    <a:pt x="807" y="7122"/>
                  </a:cubicBezTo>
                  <a:cubicBezTo>
                    <a:pt x="922" y="7186"/>
                    <a:pt x="1053" y="7216"/>
                    <a:pt x="1196" y="7216"/>
                  </a:cubicBezTo>
                  <a:cubicBezTo>
                    <a:pt x="2053" y="7216"/>
                    <a:pt x="3342" y="6120"/>
                    <a:pt x="4275" y="4461"/>
                  </a:cubicBezTo>
                  <a:cubicBezTo>
                    <a:pt x="5404" y="2525"/>
                    <a:pt x="5646" y="549"/>
                    <a:pt x="4840" y="106"/>
                  </a:cubicBezTo>
                  <a:cubicBezTo>
                    <a:pt x="4714" y="37"/>
                    <a:pt x="4546" y="1"/>
                    <a:pt x="43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6597525" y="3456325"/>
              <a:ext cx="106875" cy="94800"/>
            </a:xfrm>
            <a:custGeom>
              <a:avLst/>
              <a:gdLst/>
              <a:ahLst/>
              <a:cxnLst/>
              <a:rect l="l" t="t" r="r" b="b"/>
              <a:pathLst>
                <a:path w="4275" h="3792" extrusionOk="0">
                  <a:moveTo>
                    <a:pt x="928" y="1"/>
                  </a:moveTo>
                  <a:cubicBezTo>
                    <a:pt x="323" y="202"/>
                    <a:pt x="0" y="807"/>
                    <a:pt x="81" y="1412"/>
                  </a:cubicBezTo>
                  <a:lnTo>
                    <a:pt x="1694" y="1977"/>
                  </a:lnTo>
                  <a:lnTo>
                    <a:pt x="3307" y="3791"/>
                  </a:lnTo>
                  <a:lnTo>
                    <a:pt x="4275" y="2178"/>
                  </a:lnTo>
                  <a:lnTo>
                    <a:pt x="2138" y="1331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6676150" y="3510425"/>
              <a:ext cx="33300" cy="41400"/>
            </a:xfrm>
            <a:custGeom>
              <a:avLst/>
              <a:gdLst/>
              <a:ahLst/>
              <a:cxnLst/>
              <a:rect l="l" t="t" r="r" b="b"/>
              <a:pathLst>
                <a:path w="1332" h="1656" extrusionOk="0">
                  <a:moveTo>
                    <a:pt x="1054" y="0"/>
                  </a:moveTo>
                  <a:cubicBezTo>
                    <a:pt x="846" y="0"/>
                    <a:pt x="537" y="262"/>
                    <a:pt x="323" y="619"/>
                  </a:cubicBezTo>
                  <a:cubicBezTo>
                    <a:pt x="81" y="1063"/>
                    <a:pt x="1" y="1547"/>
                    <a:pt x="202" y="1627"/>
                  </a:cubicBezTo>
                  <a:cubicBezTo>
                    <a:pt x="234" y="1646"/>
                    <a:pt x="270" y="1655"/>
                    <a:pt x="309" y="1655"/>
                  </a:cubicBezTo>
                  <a:cubicBezTo>
                    <a:pt x="515" y="1655"/>
                    <a:pt x="805" y="1396"/>
                    <a:pt x="1009" y="1022"/>
                  </a:cubicBezTo>
                  <a:cubicBezTo>
                    <a:pt x="1291" y="579"/>
                    <a:pt x="1332" y="135"/>
                    <a:pt x="1130" y="14"/>
                  </a:cubicBezTo>
                  <a:cubicBezTo>
                    <a:pt x="1107" y="5"/>
                    <a:pt x="1081" y="0"/>
                    <a:pt x="10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6615675" y="3459350"/>
              <a:ext cx="84700" cy="52450"/>
            </a:xfrm>
            <a:custGeom>
              <a:avLst/>
              <a:gdLst/>
              <a:ahLst/>
              <a:cxnLst/>
              <a:rect l="l" t="t" r="r" b="b"/>
              <a:pathLst>
                <a:path w="3388" h="2098" extrusionOk="0">
                  <a:moveTo>
                    <a:pt x="0" y="1"/>
                  </a:moveTo>
                  <a:lnTo>
                    <a:pt x="1331" y="1291"/>
                  </a:lnTo>
                  <a:lnTo>
                    <a:pt x="3307" y="2098"/>
                  </a:lnTo>
                  <a:lnTo>
                    <a:pt x="3388" y="2057"/>
                  </a:lnTo>
                  <a:lnTo>
                    <a:pt x="1371" y="129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6603575" y="3612600"/>
              <a:ext cx="147200" cy="74625"/>
            </a:xfrm>
            <a:custGeom>
              <a:avLst/>
              <a:gdLst/>
              <a:ahLst/>
              <a:cxnLst/>
              <a:rect l="l" t="t" r="r" b="b"/>
              <a:pathLst>
                <a:path w="5888" h="2985" extrusionOk="0">
                  <a:moveTo>
                    <a:pt x="5807" y="0"/>
                  </a:moveTo>
                  <a:lnTo>
                    <a:pt x="0" y="2823"/>
                  </a:lnTo>
                  <a:lnTo>
                    <a:pt x="81" y="2984"/>
                  </a:lnTo>
                  <a:lnTo>
                    <a:pt x="5888" y="161"/>
                  </a:lnTo>
                  <a:lnTo>
                    <a:pt x="5807" y="0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6603575" y="3612600"/>
              <a:ext cx="147200" cy="74625"/>
            </a:xfrm>
            <a:custGeom>
              <a:avLst/>
              <a:gdLst/>
              <a:ahLst/>
              <a:cxnLst/>
              <a:rect l="l" t="t" r="r" b="b"/>
              <a:pathLst>
                <a:path w="5888" h="2985" extrusionOk="0">
                  <a:moveTo>
                    <a:pt x="5807" y="0"/>
                  </a:moveTo>
                  <a:lnTo>
                    <a:pt x="0" y="2823"/>
                  </a:lnTo>
                  <a:lnTo>
                    <a:pt x="81" y="2984"/>
                  </a:lnTo>
                  <a:lnTo>
                    <a:pt x="5888" y="161"/>
                  </a:lnTo>
                  <a:lnTo>
                    <a:pt x="58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6791075" y="3415000"/>
              <a:ext cx="9100" cy="127050"/>
            </a:xfrm>
            <a:custGeom>
              <a:avLst/>
              <a:gdLst/>
              <a:ahLst/>
              <a:cxnLst/>
              <a:rect l="l" t="t" r="r" b="b"/>
              <a:pathLst>
                <a:path w="364" h="5082" extrusionOk="0">
                  <a:moveTo>
                    <a:pt x="1" y="0"/>
                  </a:moveTo>
                  <a:lnTo>
                    <a:pt x="162" y="5081"/>
                  </a:lnTo>
                  <a:lnTo>
                    <a:pt x="364" y="508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6791075" y="3415000"/>
              <a:ext cx="9100" cy="127050"/>
            </a:xfrm>
            <a:custGeom>
              <a:avLst/>
              <a:gdLst/>
              <a:ahLst/>
              <a:cxnLst/>
              <a:rect l="l" t="t" r="r" b="b"/>
              <a:pathLst>
                <a:path w="364" h="5082" extrusionOk="0">
                  <a:moveTo>
                    <a:pt x="1" y="0"/>
                  </a:moveTo>
                  <a:lnTo>
                    <a:pt x="162" y="5081"/>
                  </a:lnTo>
                  <a:lnTo>
                    <a:pt x="364" y="508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6618700" y="3446250"/>
              <a:ext cx="181475" cy="98825"/>
            </a:xfrm>
            <a:custGeom>
              <a:avLst/>
              <a:gdLst/>
              <a:ahLst/>
              <a:cxnLst/>
              <a:rect l="l" t="t" r="r" b="b"/>
              <a:pathLst>
                <a:path w="7259" h="3953" extrusionOk="0">
                  <a:moveTo>
                    <a:pt x="162" y="0"/>
                  </a:moveTo>
                  <a:lnTo>
                    <a:pt x="0" y="162"/>
                  </a:lnTo>
                  <a:lnTo>
                    <a:pt x="7138" y="3952"/>
                  </a:lnTo>
                  <a:lnTo>
                    <a:pt x="7259" y="383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6618700" y="3446250"/>
              <a:ext cx="181475" cy="98825"/>
            </a:xfrm>
            <a:custGeom>
              <a:avLst/>
              <a:gdLst/>
              <a:ahLst/>
              <a:cxnLst/>
              <a:rect l="l" t="t" r="r" b="b"/>
              <a:pathLst>
                <a:path w="7259" h="3953" extrusionOk="0">
                  <a:moveTo>
                    <a:pt x="162" y="0"/>
                  </a:moveTo>
                  <a:lnTo>
                    <a:pt x="0" y="162"/>
                  </a:lnTo>
                  <a:lnTo>
                    <a:pt x="7138" y="3952"/>
                  </a:lnTo>
                  <a:lnTo>
                    <a:pt x="7259" y="383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6614650" y="3455325"/>
              <a:ext cx="136125" cy="159300"/>
            </a:xfrm>
            <a:custGeom>
              <a:avLst/>
              <a:gdLst/>
              <a:ahLst/>
              <a:cxnLst/>
              <a:rect l="l" t="t" r="r" b="b"/>
              <a:pathLst>
                <a:path w="5445" h="6372" extrusionOk="0">
                  <a:moveTo>
                    <a:pt x="122" y="0"/>
                  </a:moveTo>
                  <a:lnTo>
                    <a:pt x="1" y="162"/>
                  </a:lnTo>
                  <a:lnTo>
                    <a:pt x="5405" y="6372"/>
                  </a:lnTo>
                  <a:lnTo>
                    <a:pt x="5445" y="625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6614650" y="3455325"/>
              <a:ext cx="136125" cy="159300"/>
            </a:xfrm>
            <a:custGeom>
              <a:avLst/>
              <a:gdLst/>
              <a:ahLst/>
              <a:cxnLst/>
              <a:rect l="l" t="t" r="r" b="b"/>
              <a:pathLst>
                <a:path w="5445" h="6372" extrusionOk="0">
                  <a:moveTo>
                    <a:pt x="122" y="0"/>
                  </a:moveTo>
                  <a:lnTo>
                    <a:pt x="1" y="162"/>
                  </a:lnTo>
                  <a:lnTo>
                    <a:pt x="5405" y="6372"/>
                  </a:lnTo>
                  <a:lnTo>
                    <a:pt x="5445" y="625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6741700" y="3540300"/>
              <a:ext cx="67550" cy="83475"/>
            </a:xfrm>
            <a:custGeom>
              <a:avLst/>
              <a:gdLst/>
              <a:ahLst/>
              <a:cxnLst/>
              <a:rect l="l" t="t" r="r" b="b"/>
              <a:pathLst>
                <a:path w="2702" h="3339" extrusionOk="0">
                  <a:moveTo>
                    <a:pt x="2152" y="0"/>
                  </a:moveTo>
                  <a:cubicBezTo>
                    <a:pt x="1763" y="0"/>
                    <a:pt x="1146" y="499"/>
                    <a:pt x="686" y="1279"/>
                  </a:cubicBezTo>
                  <a:cubicBezTo>
                    <a:pt x="161" y="2207"/>
                    <a:pt x="0" y="3094"/>
                    <a:pt x="403" y="3295"/>
                  </a:cubicBezTo>
                  <a:cubicBezTo>
                    <a:pt x="461" y="3324"/>
                    <a:pt x="526" y="3338"/>
                    <a:pt x="595" y="3338"/>
                  </a:cubicBezTo>
                  <a:cubicBezTo>
                    <a:pt x="1010" y="3338"/>
                    <a:pt x="1602" y="2840"/>
                    <a:pt x="2016" y="2045"/>
                  </a:cubicBezTo>
                  <a:cubicBezTo>
                    <a:pt x="2541" y="1158"/>
                    <a:pt x="2702" y="231"/>
                    <a:pt x="2299" y="29"/>
                  </a:cubicBezTo>
                  <a:cubicBezTo>
                    <a:pt x="2255" y="9"/>
                    <a:pt x="2205" y="0"/>
                    <a:pt x="2152" y="0"/>
                  </a:cubicBez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6741700" y="3540300"/>
              <a:ext cx="67550" cy="83475"/>
            </a:xfrm>
            <a:custGeom>
              <a:avLst/>
              <a:gdLst/>
              <a:ahLst/>
              <a:cxnLst/>
              <a:rect l="l" t="t" r="r" b="b"/>
              <a:pathLst>
                <a:path w="2702" h="3339" extrusionOk="0">
                  <a:moveTo>
                    <a:pt x="2152" y="0"/>
                  </a:moveTo>
                  <a:cubicBezTo>
                    <a:pt x="1763" y="0"/>
                    <a:pt x="1146" y="499"/>
                    <a:pt x="686" y="1279"/>
                  </a:cubicBezTo>
                  <a:cubicBezTo>
                    <a:pt x="161" y="2207"/>
                    <a:pt x="0" y="3094"/>
                    <a:pt x="403" y="3295"/>
                  </a:cubicBezTo>
                  <a:cubicBezTo>
                    <a:pt x="461" y="3324"/>
                    <a:pt x="526" y="3338"/>
                    <a:pt x="595" y="3338"/>
                  </a:cubicBezTo>
                  <a:cubicBezTo>
                    <a:pt x="1010" y="3338"/>
                    <a:pt x="1602" y="2840"/>
                    <a:pt x="2016" y="2045"/>
                  </a:cubicBezTo>
                  <a:cubicBezTo>
                    <a:pt x="2541" y="1158"/>
                    <a:pt x="2702" y="231"/>
                    <a:pt x="2299" y="29"/>
                  </a:cubicBezTo>
                  <a:cubicBezTo>
                    <a:pt x="2255" y="9"/>
                    <a:pt x="2205" y="0"/>
                    <a:pt x="2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6180150" y="3412975"/>
              <a:ext cx="188550" cy="72625"/>
            </a:xfrm>
            <a:custGeom>
              <a:avLst/>
              <a:gdLst/>
              <a:ahLst/>
              <a:cxnLst/>
              <a:rect l="l" t="t" r="r" b="b"/>
              <a:pathLst>
                <a:path w="7542" h="2905" extrusionOk="0">
                  <a:moveTo>
                    <a:pt x="7541" y="1"/>
                  </a:moveTo>
                  <a:lnTo>
                    <a:pt x="565" y="1412"/>
                  </a:lnTo>
                  <a:lnTo>
                    <a:pt x="0" y="2904"/>
                  </a:lnTo>
                  <a:lnTo>
                    <a:pt x="75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3368E9-E7CB-4ADB-A606-46A283358537}"/>
              </a:ext>
            </a:extLst>
          </p:cNvPr>
          <p:cNvSpPr/>
          <p:nvPr/>
        </p:nvSpPr>
        <p:spPr>
          <a:xfrm>
            <a:off x="983617" y="441624"/>
            <a:ext cx="2348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rgbClr val="073763"/>
              </a:buClr>
              <a:buSzPts val="2800"/>
            </a:pPr>
            <a:r>
              <a:rPr lang="en-US" sz="3200" dirty="0" err="1">
                <a:solidFill>
                  <a:srgbClr val="073763"/>
                </a:solidFill>
                <a:latin typeface="Patua One"/>
                <a:sym typeface="Patua One"/>
              </a:rPr>
              <a:t>HiveSQL</a:t>
            </a:r>
            <a:r>
              <a:rPr lang="en-US" sz="3200" dirty="0">
                <a:solidFill>
                  <a:srgbClr val="073763"/>
                </a:solidFill>
                <a:latin typeface="Patua One"/>
                <a:sym typeface="Patua One"/>
              </a:rPr>
              <a:t>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700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9"/>
          <p:cNvSpPr txBox="1">
            <a:spLocks noGrp="1"/>
          </p:cNvSpPr>
          <p:nvPr>
            <p:ph type="title"/>
          </p:nvPr>
        </p:nvSpPr>
        <p:spPr>
          <a:xfrm>
            <a:off x="257881" y="805375"/>
            <a:ext cx="4621417" cy="31704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400" i="1" dirty="0"/>
              <a:t>SELECT upper(name), </a:t>
            </a:r>
            <a:r>
              <a:rPr lang="en-US" sz="2400" i="1" dirty="0" err="1"/>
              <a:t>salesprice</a:t>
            </a:r>
            <a:br>
              <a:rPr lang="en-US" sz="2400" dirty="0"/>
            </a:br>
            <a:r>
              <a:rPr lang="en-US" sz="2400" i="1" dirty="0"/>
              <a:t>FROM sales;</a:t>
            </a:r>
            <a:br>
              <a:rPr lang="en-US" sz="2400" dirty="0"/>
            </a:br>
            <a:r>
              <a:rPr lang="en-US" sz="2400" i="1" dirty="0"/>
              <a:t>SELECT category, count(1)</a:t>
            </a:r>
            <a:br>
              <a:rPr lang="en-US" sz="2400" dirty="0"/>
            </a:br>
            <a:r>
              <a:rPr lang="en-US" sz="2400" i="1" dirty="0"/>
              <a:t>FROM products</a:t>
            </a:r>
            <a:br>
              <a:rPr lang="en-US" sz="2400" dirty="0"/>
            </a:br>
            <a:r>
              <a:rPr lang="en-US" sz="2400" i="1" dirty="0"/>
              <a:t>GROUP BY category;</a:t>
            </a:r>
            <a:endParaRPr lang="en-US" sz="2400" dirty="0"/>
          </a:p>
        </p:txBody>
      </p:sp>
      <p:pic>
        <p:nvPicPr>
          <p:cNvPr id="1184" name="Google Shape;1184;p49"/>
          <p:cNvPicPr preferRelativeResize="0"/>
          <p:nvPr/>
        </p:nvPicPr>
        <p:blipFill rotWithShape="1">
          <a:blip r:embed="rId3">
            <a:alphaModFix/>
          </a:blip>
          <a:srcRect l="8633" t="11061" r="7712" b="11364"/>
          <a:stretch/>
        </p:blipFill>
        <p:spPr>
          <a:xfrm>
            <a:off x="4744388" y="805375"/>
            <a:ext cx="4141732" cy="35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0"/>
          <p:cNvSpPr txBox="1">
            <a:spLocks noGrp="1"/>
          </p:cNvSpPr>
          <p:nvPr>
            <p:ph type="title"/>
          </p:nvPr>
        </p:nvSpPr>
        <p:spPr>
          <a:xfrm>
            <a:off x="1142157" y="838282"/>
            <a:ext cx="3334119" cy="28909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THANK FOR LISTENING !!! </a:t>
            </a:r>
            <a:endParaRPr sz="3600" dirty="0"/>
          </a:p>
        </p:txBody>
      </p:sp>
      <p:sp>
        <p:nvSpPr>
          <p:cNvPr id="839" name="Google Shape;839;p40"/>
          <p:cNvSpPr/>
          <p:nvPr/>
        </p:nvSpPr>
        <p:spPr>
          <a:xfrm>
            <a:off x="3675500" y="2893691"/>
            <a:ext cx="112076" cy="106407"/>
          </a:xfrm>
          <a:custGeom>
            <a:avLst/>
            <a:gdLst/>
            <a:ahLst/>
            <a:cxnLst/>
            <a:rect l="l" t="t" r="r" b="b"/>
            <a:pathLst>
              <a:path w="5654" h="5368" extrusionOk="0">
                <a:moveTo>
                  <a:pt x="2794" y="0"/>
                </a:moveTo>
                <a:cubicBezTo>
                  <a:pt x="2645" y="0"/>
                  <a:pt x="2500" y="106"/>
                  <a:pt x="2430" y="211"/>
                </a:cubicBezTo>
                <a:lnTo>
                  <a:pt x="1934" y="1302"/>
                </a:lnTo>
                <a:cubicBezTo>
                  <a:pt x="1835" y="1401"/>
                  <a:pt x="1736" y="1550"/>
                  <a:pt x="1587" y="1550"/>
                </a:cubicBezTo>
                <a:lnTo>
                  <a:pt x="447" y="1698"/>
                </a:lnTo>
                <a:cubicBezTo>
                  <a:pt x="298" y="1698"/>
                  <a:pt x="248" y="1798"/>
                  <a:pt x="199" y="1847"/>
                </a:cubicBezTo>
                <a:cubicBezTo>
                  <a:pt x="1" y="2045"/>
                  <a:pt x="1" y="2293"/>
                  <a:pt x="199" y="2442"/>
                </a:cubicBezTo>
                <a:lnTo>
                  <a:pt x="1042" y="3285"/>
                </a:lnTo>
                <a:cubicBezTo>
                  <a:pt x="1191" y="3384"/>
                  <a:pt x="1191" y="3533"/>
                  <a:pt x="1191" y="3632"/>
                </a:cubicBezTo>
                <a:lnTo>
                  <a:pt x="992" y="4822"/>
                </a:lnTo>
                <a:cubicBezTo>
                  <a:pt x="992" y="4921"/>
                  <a:pt x="992" y="5070"/>
                  <a:pt x="1042" y="5120"/>
                </a:cubicBezTo>
                <a:cubicBezTo>
                  <a:pt x="1143" y="5289"/>
                  <a:pt x="1291" y="5366"/>
                  <a:pt x="1422" y="5366"/>
                </a:cubicBezTo>
                <a:cubicBezTo>
                  <a:pt x="1483" y="5366"/>
                  <a:pt x="1540" y="5349"/>
                  <a:pt x="1587" y="5318"/>
                </a:cubicBezTo>
                <a:lnTo>
                  <a:pt x="2678" y="4773"/>
                </a:lnTo>
                <a:cubicBezTo>
                  <a:pt x="2728" y="4723"/>
                  <a:pt x="2790" y="4698"/>
                  <a:pt x="2852" y="4698"/>
                </a:cubicBezTo>
                <a:cubicBezTo>
                  <a:pt x="2914" y="4698"/>
                  <a:pt x="2976" y="4723"/>
                  <a:pt x="3025" y="4773"/>
                </a:cubicBezTo>
                <a:lnTo>
                  <a:pt x="4066" y="5318"/>
                </a:lnTo>
                <a:cubicBezTo>
                  <a:pt x="4215" y="5368"/>
                  <a:pt x="4265" y="5368"/>
                  <a:pt x="4413" y="5368"/>
                </a:cubicBezTo>
                <a:cubicBezTo>
                  <a:pt x="4562" y="5318"/>
                  <a:pt x="4761" y="5120"/>
                  <a:pt x="4711" y="4872"/>
                </a:cubicBezTo>
                <a:lnTo>
                  <a:pt x="4513" y="3682"/>
                </a:lnTo>
                <a:cubicBezTo>
                  <a:pt x="4513" y="3583"/>
                  <a:pt x="4513" y="3434"/>
                  <a:pt x="4661" y="3335"/>
                </a:cubicBezTo>
                <a:lnTo>
                  <a:pt x="5504" y="2541"/>
                </a:lnTo>
                <a:cubicBezTo>
                  <a:pt x="5554" y="2442"/>
                  <a:pt x="5653" y="2343"/>
                  <a:pt x="5653" y="2293"/>
                </a:cubicBezTo>
                <a:cubicBezTo>
                  <a:pt x="5653" y="2045"/>
                  <a:pt x="5504" y="1847"/>
                  <a:pt x="5256" y="1798"/>
                </a:cubicBezTo>
                <a:lnTo>
                  <a:pt x="4066" y="1599"/>
                </a:lnTo>
                <a:cubicBezTo>
                  <a:pt x="3967" y="1550"/>
                  <a:pt x="3818" y="1450"/>
                  <a:pt x="3769" y="1351"/>
                </a:cubicBezTo>
                <a:lnTo>
                  <a:pt x="3223" y="310"/>
                </a:lnTo>
                <a:cubicBezTo>
                  <a:pt x="3223" y="211"/>
                  <a:pt x="3174" y="112"/>
                  <a:pt x="2976" y="62"/>
                </a:cubicBezTo>
                <a:cubicBezTo>
                  <a:pt x="2917" y="19"/>
                  <a:pt x="2855" y="0"/>
                  <a:pt x="2794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0"/>
          <p:cNvSpPr/>
          <p:nvPr/>
        </p:nvSpPr>
        <p:spPr>
          <a:xfrm>
            <a:off x="3731516" y="3698276"/>
            <a:ext cx="65870" cy="61925"/>
          </a:xfrm>
          <a:custGeom>
            <a:avLst/>
            <a:gdLst/>
            <a:ahLst/>
            <a:cxnLst/>
            <a:rect l="l" t="t" r="r" b="b"/>
            <a:pathLst>
              <a:path w="3323" h="3124" extrusionOk="0">
                <a:moveTo>
                  <a:pt x="1662" y="1"/>
                </a:moveTo>
                <a:cubicBezTo>
                  <a:pt x="1561" y="1"/>
                  <a:pt x="1470" y="35"/>
                  <a:pt x="1439" y="130"/>
                </a:cubicBezTo>
                <a:lnTo>
                  <a:pt x="1141" y="725"/>
                </a:lnTo>
                <a:cubicBezTo>
                  <a:pt x="1042" y="774"/>
                  <a:pt x="992" y="873"/>
                  <a:pt x="943" y="873"/>
                </a:cubicBezTo>
                <a:lnTo>
                  <a:pt x="249" y="972"/>
                </a:lnTo>
                <a:cubicBezTo>
                  <a:pt x="199" y="972"/>
                  <a:pt x="199" y="972"/>
                  <a:pt x="150" y="1022"/>
                </a:cubicBezTo>
                <a:cubicBezTo>
                  <a:pt x="1" y="1171"/>
                  <a:pt x="1" y="1270"/>
                  <a:pt x="150" y="1419"/>
                </a:cubicBezTo>
                <a:lnTo>
                  <a:pt x="645" y="1915"/>
                </a:lnTo>
                <a:cubicBezTo>
                  <a:pt x="695" y="1964"/>
                  <a:pt x="695" y="2113"/>
                  <a:pt x="695" y="2162"/>
                </a:cubicBezTo>
                <a:lnTo>
                  <a:pt x="546" y="2857"/>
                </a:lnTo>
                <a:cubicBezTo>
                  <a:pt x="497" y="2906"/>
                  <a:pt x="546" y="2956"/>
                  <a:pt x="546" y="3005"/>
                </a:cubicBezTo>
                <a:cubicBezTo>
                  <a:pt x="619" y="3078"/>
                  <a:pt x="691" y="3124"/>
                  <a:pt x="783" y="3124"/>
                </a:cubicBezTo>
                <a:cubicBezTo>
                  <a:pt x="817" y="3124"/>
                  <a:pt x="853" y="3118"/>
                  <a:pt x="893" y="3105"/>
                </a:cubicBezTo>
                <a:lnTo>
                  <a:pt x="1488" y="2757"/>
                </a:lnTo>
                <a:cubicBezTo>
                  <a:pt x="1513" y="2733"/>
                  <a:pt x="1563" y="2720"/>
                  <a:pt x="1612" y="2720"/>
                </a:cubicBezTo>
                <a:cubicBezTo>
                  <a:pt x="1662" y="2720"/>
                  <a:pt x="1711" y="2733"/>
                  <a:pt x="1736" y="2757"/>
                </a:cubicBezTo>
                <a:lnTo>
                  <a:pt x="2381" y="3105"/>
                </a:lnTo>
                <a:lnTo>
                  <a:pt x="2579" y="3105"/>
                </a:lnTo>
                <a:cubicBezTo>
                  <a:pt x="2678" y="3005"/>
                  <a:pt x="2728" y="2906"/>
                  <a:pt x="2728" y="2757"/>
                </a:cubicBezTo>
                <a:lnTo>
                  <a:pt x="2629" y="2113"/>
                </a:lnTo>
                <a:cubicBezTo>
                  <a:pt x="2629" y="1964"/>
                  <a:pt x="2629" y="1915"/>
                  <a:pt x="2678" y="1865"/>
                </a:cubicBezTo>
                <a:lnTo>
                  <a:pt x="3174" y="1320"/>
                </a:lnTo>
                <a:cubicBezTo>
                  <a:pt x="3174" y="1320"/>
                  <a:pt x="3224" y="1270"/>
                  <a:pt x="3224" y="1220"/>
                </a:cubicBezTo>
                <a:cubicBezTo>
                  <a:pt x="3323" y="1022"/>
                  <a:pt x="3174" y="923"/>
                  <a:pt x="3075" y="923"/>
                </a:cubicBezTo>
                <a:lnTo>
                  <a:pt x="2381" y="774"/>
                </a:lnTo>
                <a:cubicBezTo>
                  <a:pt x="2331" y="774"/>
                  <a:pt x="2232" y="725"/>
                  <a:pt x="2182" y="675"/>
                </a:cubicBezTo>
                <a:lnTo>
                  <a:pt x="1885" y="30"/>
                </a:lnTo>
                <a:cubicBezTo>
                  <a:pt x="1885" y="30"/>
                  <a:pt x="1885" y="8"/>
                  <a:pt x="1870" y="8"/>
                </a:cubicBezTo>
                <a:cubicBezTo>
                  <a:pt x="1863" y="8"/>
                  <a:pt x="1852" y="14"/>
                  <a:pt x="1835" y="30"/>
                </a:cubicBezTo>
                <a:cubicBezTo>
                  <a:pt x="1781" y="12"/>
                  <a:pt x="1720" y="1"/>
                  <a:pt x="166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2" name="Google Shape;842;p40"/>
          <p:cNvPicPr preferRelativeResize="0"/>
          <p:nvPr/>
        </p:nvPicPr>
        <p:blipFill rotWithShape="1">
          <a:blip r:embed="rId3">
            <a:alphaModFix/>
          </a:blip>
          <a:srcRect l="27111" t="11776" r="1373" b="26982"/>
          <a:stretch/>
        </p:blipFill>
        <p:spPr>
          <a:xfrm>
            <a:off x="4672600" y="573828"/>
            <a:ext cx="4471400" cy="382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5"/>
          <p:cNvSpPr txBox="1">
            <a:spLocks noGrp="1"/>
          </p:cNvSpPr>
          <p:nvPr>
            <p:ph type="title" idx="2"/>
          </p:nvPr>
        </p:nvSpPr>
        <p:spPr>
          <a:xfrm>
            <a:off x="1011450" y="1606575"/>
            <a:ext cx="941100" cy="5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91" name="Google Shape;591;p35"/>
          <p:cNvSpPr txBox="1">
            <a:spLocks noGrp="1"/>
          </p:cNvSpPr>
          <p:nvPr>
            <p:ph type="title" idx="3"/>
          </p:nvPr>
        </p:nvSpPr>
        <p:spPr>
          <a:xfrm>
            <a:off x="1985650" y="2122373"/>
            <a:ext cx="2626561" cy="27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KHÁI NIỆM VÀ ĐẶC TRƯNG</a:t>
            </a:r>
            <a:endParaRPr sz="2400" b="1" dirty="0"/>
          </a:p>
        </p:txBody>
      </p:sp>
      <p:sp>
        <p:nvSpPr>
          <p:cNvPr id="593" name="Google Shape;593;p35"/>
          <p:cNvSpPr txBox="1">
            <a:spLocks noGrp="1"/>
          </p:cNvSpPr>
          <p:nvPr>
            <p:ph type="title" idx="4"/>
          </p:nvPr>
        </p:nvSpPr>
        <p:spPr>
          <a:xfrm>
            <a:off x="4585025" y="2261123"/>
            <a:ext cx="941100" cy="5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94" name="Google Shape;594;p35"/>
          <p:cNvSpPr txBox="1">
            <a:spLocks noGrp="1"/>
          </p:cNvSpPr>
          <p:nvPr>
            <p:ph type="title" idx="5"/>
          </p:nvPr>
        </p:nvSpPr>
        <p:spPr>
          <a:xfrm>
            <a:off x="5526125" y="2727058"/>
            <a:ext cx="2830891" cy="27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KIẾN TRÚC VÀ HOẠT ĐỘNG</a:t>
            </a:r>
            <a:endParaRPr sz="2400" b="1" dirty="0"/>
          </a:p>
        </p:txBody>
      </p:sp>
      <p:sp>
        <p:nvSpPr>
          <p:cNvPr id="596" name="Google Shape;596;p35"/>
          <p:cNvSpPr txBox="1">
            <a:spLocks noGrp="1"/>
          </p:cNvSpPr>
          <p:nvPr>
            <p:ph type="title" idx="7"/>
          </p:nvPr>
        </p:nvSpPr>
        <p:spPr>
          <a:xfrm>
            <a:off x="1044550" y="2779118"/>
            <a:ext cx="941100" cy="5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97" name="Google Shape;597;p35"/>
          <p:cNvSpPr txBox="1">
            <a:spLocks noGrp="1"/>
          </p:cNvSpPr>
          <p:nvPr>
            <p:ph type="title" idx="8"/>
          </p:nvPr>
        </p:nvSpPr>
        <p:spPr>
          <a:xfrm>
            <a:off x="1952550" y="3316778"/>
            <a:ext cx="2474700" cy="27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MÔ HÌNH DỮ LIỆU</a:t>
            </a:r>
            <a:endParaRPr sz="2400" b="1" dirty="0"/>
          </a:p>
        </p:txBody>
      </p:sp>
      <p:sp>
        <p:nvSpPr>
          <p:cNvPr id="599" name="Google Shape;599;p35"/>
          <p:cNvSpPr txBox="1">
            <a:spLocks noGrp="1"/>
          </p:cNvSpPr>
          <p:nvPr>
            <p:ph type="title" idx="13"/>
          </p:nvPr>
        </p:nvSpPr>
        <p:spPr>
          <a:xfrm>
            <a:off x="4612211" y="3321156"/>
            <a:ext cx="941100" cy="5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00" name="Google Shape;600;p35"/>
          <p:cNvSpPr txBox="1">
            <a:spLocks noGrp="1"/>
          </p:cNvSpPr>
          <p:nvPr>
            <p:ph type="title" idx="14"/>
          </p:nvPr>
        </p:nvSpPr>
        <p:spPr>
          <a:xfrm>
            <a:off x="5526126" y="3856426"/>
            <a:ext cx="2336215" cy="27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KIỂU DỮ LIỆU VÀ HIVESQL</a:t>
            </a:r>
            <a:endParaRPr sz="2400" b="1" dirty="0"/>
          </a:p>
        </p:txBody>
      </p:sp>
      <p:grpSp>
        <p:nvGrpSpPr>
          <p:cNvPr id="602" name="Google Shape;602;p35"/>
          <p:cNvGrpSpPr/>
          <p:nvPr/>
        </p:nvGrpSpPr>
        <p:grpSpPr>
          <a:xfrm flipH="1">
            <a:off x="7308003" y="809171"/>
            <a:ext cx="941147" cy="558799"/>
            <a:chOff x="554050" y="878700"/>
            <a:chExt cx="1129150" cy="670425"/>
          </a:xfrm>
        </p:grpSpPr>
        <p:sp>
          <p:nvSpPr>
            <p:cNvPr id="603" name="Google Shape;603;p35"/>
            <p:cNvSpPr/>
            <p:nvPr/>
          </p:nvSpPr>
          <p:spPr>
            <a:xfrm>
              <a:off x="777875" y="878700"/>
              <a:ext cx="670425" cy="670425"/>
            </a:xfrm>
            <a:custGeom>
              <a:avLst/>
              <a:gdLst/>
              <a:ahLst/>
              <a:cxnLst/>
              <a:rect l="l" t="t" r="r" b="b"/>
              <a:pathLst>
                <a:path w="26817" h="26817" extrusionOk="0">
                  <a:moveTo>
                    <a:pt x="13429" y="0"/>
                  </a:moveTo>
                  <a:cubicBezTo>
                    <a:pt x="6009" y="0"/>
                    <a:pt x="0" y="6009"/>
                    <a:pt x="0" y="13388"/>
                  </a:cubicBezTo>
                  <a:cubicBezTo>
                    <a:pt x="0" y="20808"/>
                    <a:pt x="6009" y="26817"/>
                    <a:pt x="13429" y="26817"/>
                  </a:cubicBezTo>
                  <a:cubicBezTo>
                    <a:pt x="20808" y="26817"/>
                    <a:pt x="26817" y="20808"/>
                    <a:pt x="26817" y="13388"/>
                  </a:cubicBezTo>
                  <a:cubicBezTo>
                    <a:pt x="26817" y="6009"/>
                    <a:pt x="20808" y="0"/>
                    <a:pt x="13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554050" y="994700"/>
              <a:ext cx="1129150" cy="458750"/>
            </a:xfrm>
            <a:custGeom>
              <a:avLst/>
              <a:gdLst/>
              <a:ahLst/>
              <a:cxnLst/>
              <a:rect l="l" t="t" r="r" b="b"/>
              <a:pathLst>
                <a:path w="45166" h="18350" extrusionOk="0">
                  <a:moveTo>
                    <a:pt x="37757" y="0"/>
                  </a:moveTo>
                  <a:cubicBezTo>
                    <a:pt x="36297" y="0"/>
                    <a:pt x="34635" y="123"/>
                    <a:pt x="32826" y="361"/>
                  </a:cubicBezTo>
                  <a:cubicBezTo>
                    <a:pt x="33350" y="1006"/>
                    <a:pt x="33834" y="1691"/>
                    <a:pt x="34238" y="2498"/>
                  </a:cubicBezTo>
                  <a:cubicBezTo>
                    <a:pt x="36456" y="2619"/>
                    <a:pt x="37907" y="3103"/>
                    <a:pt x="38190" y="4071"/>
                  </a:cubicBezTo>
                  <a:cubicBezTo>
                    <a:pt x="38956" y="6490"/>
                    <a:pt x="32504" y="10724"/>
                    <a:pt x="23793" y="13547"/>
                  </a:cubicBezTo>
                  <a:cubicBezTo>
                    <a:pt x="18948" y="15110"/>
                    <a:pt x="14412" y="15919"/>
                    <a:pt x="11198" y="15919"/>
                  </a:cubicBezTo>
                  <a:cubicBezTo>
                    <a:pt x="8607" y="15919"/>
                    <a:pt x="6876" y="15393"/>
                    <a:pt x="6534" y="14313"/>
                  </a:cubicBezTo>
                  <a:cubicBezTo>
                    <a:pt x="6211" y="13305"/>
                    <a:pt x="6977" y="12055"/>
                    <a:pt x="8953" y="10563"/>
                  </a:cubicBezTo>
                  <a:cubicBezTo>
                    <a:pt x="8953" y="10563"/>
                    <a:pt x="9115" y="10482"/>
                    <a:pt x="9074" y="10482"/>
                  </a:cubicBezTo>
                  <a:cubicBezTo>
                    <a:pt x="8953" y="9595"/>
                    <a:pt x="8913" y="8829"/>
                    <a:pt x="8953" y="7942"/>
                  </a:cubicBezTo>
                  <a:lnTo>
                    <a:pt x="8953" y="7942"/>
                  </a:lnTo>
                  <a:cubicBezTo>
                    <a:pt x="3348" y="10926"/>
                    <a:pt x="1" y="14031"/>
                    <a:pt x="686" y="16168"/>
                  </a:cubicBezTo>
                  <a:cubicBezTo>
                    <a:pt x="1174" y="17631"/>
                    <a:pt x="3562" y="18350"/>
                    <a:pt x="7131" y="18350"/>
                  </a:cubicBezTo>
                  <a:cubicBezTo>
                    <a:pt x="11530" y="18350"/>
                    <a:pt x="17722" y="17257"/>
                    <a:pt x="24358" y="15120"/>
                  </a:cubicBezTo>
                  <a:cubicBezTo>
                    <a:pt x="36335" y="11249"/>
                    <a:pt x="45166" y="5482"/>
                    <a:pt x="44037" y="2175"/>
                  </a:cubicBezTo>
                  <a:cubicBezTo>
                    <a:pt x="43582" y="697"/>
                    <a:pt x="41244" y="0"/>
                    <a:pt x="37757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35"/>
          <p:cNvGrpSpPr/>
          <p:nvPr/>
        </p:nvGrpSpPr>
        <p:grpSpPr>
          <a:xfrm>
            <a:off x="579325" y="809172"/>
            <a:ext cx="714131" cy="714131"/>
            <a:chOff x="579325" y="809172"/>
            <a:chExt cx="714131" cy="714131"/>
          </a:xfrm>
        </p:grpSpPr>
        <p:sp>
          <p:nvSpPr>
            <p:cNvPr id="606" name="Google Shape;606;p35"/>
            <p:cNvSpPr/>
            <p:nvPr/>
          </p:nvSpPr>
          <p:spPr>
            <a:xfrm>
              <a:off x="579325" y="809172"/>
              <a:ext cx="714131" cy="714131"/>
            </a:xfrm>
            <a:custGeom>
              <a:avLst/>
              <a:gdLst/>
              <a:ahLst/>
              <a:cxnLst/>
              <a:rect l="l" t="t" r="r" b="b"/>
              <a:pathLst>
                <a:path w="39319" h="39319" extrusionOk="0">
                  <a:moveTo>
                    <a:pt x="19679" y="0"/>
                  </a:moveTo>
                  <a:cubicBezTo>
                    <a:pt x="8791" y="0"/>
                    <a:pt x="0" y="8832"/>
                    <a:pt x="0" y="19679"/>
                  </a:cubicBezTo>
                  <a:cubicBezTo>
                    <a:pt x="0" y="30527"/>
                    <a:pt x="8791" y="39318"/>
                    <a:pt x="19679" y="39318"/>
                  </a:cubicBezTo>
                  <a:cubicBezTo>
                    <a:pt x="30527" y="39318"/>
                    <a:pt x="39318" y="30527"/>
                    <a:pt x="39318" y="19679"/>
                  </a:cubicBezTo>
                  <a:cubicBezTo>
                    <a:pt x="39318" y="8832"/>
                    <a:pt x="30527" y="0"/>
                    <a:pt x="196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736077" y="809172"/>
              <a:ext cx="458022" cy="658881"/>
            </a:xfrm>
            <a:custGeom>
              <a:avLst/>
              <a:gdLst/>
              <a:ahLst/>
              <a:cxnLst/>
              <a:rect l="l" t="t" r="r" b="b"/>
              <a:pathLst>
                <a:path w="25218" h="36277" extrusionOk="0">
                  <a:moveTo>
                    <a:pt x="25163" y="21171"/>
                  </a:moveTo>
                  <a:cubicBezTo>
                    <a:pt x="25190" y="21198"/>
                    <a:pt x="25204" y="21207"/>
                    <a:pt x="25208" y="21207"/>
                  </a:cubicBezTo>
                  <a:cubicBezTo>
                    <a:pt x="25217" y="21207"/>
                    <a:pt x="25190" y="21171"/>
                    <a:pt x="25163" y="21171"/>
                  </a:cubicBezTo>
                  <a:close/>
                  <a:moveTo>
                    <a:pt x="10162" y="0"/>
                  </a:moveTo>
                  <a:lnTo>
                    <a:pt x="10162" y="0"/>
                  </a:lnTo>
                  <a:cubicBezTo>
                    <a:pt x="7339" y="161"/>
                    <a:pt x="4638" y="928"/>
                    <a:pt x="2097" y="2218"/>
                  </a:cubicBezTo>
                  <a:cubicBezTo>
                    <a:pt x="1089" y="4799"/>
                    <a:pt x="403" y="7420"/>
                    <a:pt x="0" y="10162"/>
                  </a:cubicBezTo>
                  <a:cubicBezTo>
                    <a:pt x="0" y="10283"/>
                    <a:pt x="40" y="10404"/>
                    <a:pt x="81" y="10485"/>
                  </a:cubicBezTo>
                  <a:lnTo>
                    <a:pt x="3186" y="13469"/>
                  </a:lnTo>
                  <a:cubicBezTo>
                    <a:pt x="3226" y="13509"/>
                    <a:pt x="3307" y="13590"/>
                    <a:pt x="3387" y="13590"/>
                  </a:cubicBezTo>
                  <a:lnTo>
                    <a:pt x="4517" y="13671"/>
                  </a:lnTo>
                  <a:cubicBezTo>
                    <a:pt x="4597" y="13671"/>
                    <a:pt x="4638" y="13671"/>
                    <a:pt x="4678" y="13711"/>
                  </a:cubicBezTo>
                  <a:lnTo>
                    <a:pt x="9114" y="16413"/>
                  </a:lnTo>
                  <a:cubicBezTo>
                    <a:pt x="9235" y="16453"/>
                    <a:pt x="9275" y="16614"/>
                    <a:pt x="9275" y="16695"/>
                  </a:cubicBezTo>
                  <a:lnTo>
                    <a:pt x="8831" y="21171"/>
                  </a:lnTo>
                  <a:cubicBezTo>
                    <a:pt x="8831" y="21333"/>
                    <a:pt x="8831" y="21534"/>
                    <a:pt x="8912" y="21655"/>
                  </a:cubicBezTo>
                  <a:lnTo>
                    <a:pt x="11090" y="25083"/>
                  </a:lnTo>
                  <a:cubicBezTo>
                    <a:pt x="11130" y="25123"/>
                    <a:pt x="11130" y="25164"/>
                    <a:pt x="11170" y="25164"/>
                  </a:cubicBezTo>
                  <a:lnTo>
                    <a:pt x="12864" y="26414"/>
                  </a:lnTo>
                  <a:cubicBezTo>
                    <a:pt x="12945" y="26494"/>
                    <a:pt x="12945" y="26575"/>
                    <a:pt x="12945" y="26696"/>
                  </a:cubicBezTo>
                  <a:lnTo>
                    <a:pt x="12340" y="30325"/>
                  </a:lnTo>
                  <a:lnTo>
                    <a:pt x="11251" y="35890"/>
                  </a:lnTo>
                  <a:cubicBezTo>
                    <a:pt x="11279" y="36156"/>
                    <a:pt x="11418" y="36276"/>
                    <a:pt x="11648" y="36276"/>
                  </a:cubicBezTo>
                  <a:cubicBezTo>
                    <a:pt x="12079" y="36276"/>
                    <a:pt x="12829" y="35849"/>
                    <a:pt x="13751" y="35164"/>
                  </a:cubicBezTo>
                  <a:lnTo>
                    <a:pt x="15163" y="32826"/>
                  </a:lnTo>
                  <a:lnTo>
                    <a:pt x="16413" y="32342"/>
                  </a:lnTo>
                  <a:lnTo>
                    <a:pt x="19598" y="30043"/>
                  </a:lnTo>
                  <a:lnTo>
                    <a:pt x="21816" y="27583"/>
                  </a:lnTo>
                  <a:lnTo>
                    <a:pt x="22986" y="24962"/>
                  </a:lnTo>
                  <a:cubicBezTo>
                    <a:pt x="22986" y="24922"/>
                    <a:pt x="23026" y="24881"/>
                    <a:pt x="23026" y="24881"/>
                  </a:cubicBezTo>
                  <a:lnTo>
                    <a:pt x="24236" y="23510"/>
                  </a:lnTo>
                  <a:lnTo>
                    <a:pt x="25042" y="22704"/>
                  </a:lnTo>
                  <a:cubicBezTo>
                    <a:pt x="25083" y="22583"/>
                    <a:pt x="25163" y="22502"/>
                    <a:pt x="25163" y="22381"/>
                  </a:cubicBezTo>
                  <a:lnTo>
                    <a:pt x="25163" y="21171"/>
                  </a:lnTo>
                  <a:lnTo>
                    <a:pt x="24680" y="21212"/>
                  </a:lnTo>
                  <a:cubicBezTo>
                    <a:pt x="24599" y="21212"/>
                    <a:pt x="24438" y="21212"/>
                    <a:pt x="24397" y="21131"/>
                  </a:cubicBezTo>
                  <a:lnTo>
                    <a:pt x="23671" y="20526"/>
                  </a:lnTo>
                  <a:cubicBezTo>
                    <a:pt x="23631" y="20526"/>
                    <a:pt x="23631" y="20486"/>
                    <a:pt x="23591" y="20486"/>
                  </a:cubicBezTo>
                  <a:lnTo>
                    <a:pt x="21453" y="19558"/>
                  </a:lnTo>
                  <a:cubicBezTo>
                    <a:pt x="21413" y="19518"/>
                    <a:pt x="21332" y="19478"/>
                    <a:pt x="21252" y="19397"/>
                  </a:cubicBezTo>
                  <a:lnTo>
                    <a:pt x="20042" y="17703"/>
                  </a:lnTo>
                  <a:cubicBezTo>
                    <a:pt x="20002" y="17623"/>
                    <a:pt x="19921" y="17542"/>
                    <a:pt x="19840" y="17502"/>
                  </a:cubicBezTo>
                  <a:lnTo>
                    <a:pt x="19155" y="17179"/>
                  </a:lnTo>
                  <a:cubicBezTo>
                    <a:pt x="19115" y="17179"/>
                    <a:pt x="19115" y="17139"/>
                    <a:pt x="19034" y="17139"/>
                  </a:cubicBezTo>
                  <a:lnTo>
                    <a:pt x="18308" y="17058"/>
                  </a:lnTo>
                  <a:cubicBezTo>
                    <a:pt x="18187" y="17058"/>
                    <a:pt x="18106" y="17018"/>
                    <a:pt x="17985" y="16937"/>
                  </a:cubicBezTo>
                  <a:lnTo>
                    <a:pt x="16413" y="15727"/>
                  </a:lnTo>
                  <a:cubicBezTo>
                    <a:pt x="16372" y="15687"/>
                    <a:pt x="16292" y="15647"/>
                    <a:pt x="16211" y="15647"/>
                  </a:cubicBezTo>
                  <a:lnTo>
                    <a:pt x="15082" y="15485"/>
                  </a:lnTo>
                  <a:cubicBezTo>
                    <a:pt x="15001" y="15485"/>
                    <a:pt x="14921" y="15485"/>
                    <a:pt x="14880" y="15526"/>
                  </a:cubicBezTo>
                  <a:lnTo>
                    <a:pt x="14558" y="15687"/>
                  </a:lnTo>
                  <a:cubicBezTo>
                    <a:pt x="14517" y="15707"/>
                    <a:pt x="14467" y="15717"/>
                    <a:pt x="14406" y="15717"/>
                  </a:cubicBezTo>
                  <a:cubicBezTo>
                    <a:pt x="14346" y="15717"/>
                    <a:pt x="14275" y="15707"/>
                    <a:pt x="14195" y="15687"/>
                  </a:cubicBezTo>
                  <a:lnTo>
                    <a:pt x="12864" y="15042"/>
                  </a:lnTo>
                  <a:cubicBezTo>
                    <a:pt x="12743" y="15001"/>
                    <a:pt x="12703" y="15001"/>
                    <a:pt x="12582" y="15001"/>
                  </a:cubicBezTo>
                  <a:lnTo>
                    <a:pt x="11372" y="15243"/>
                  </a:lnTo>
                  <a:cubicBezTo>
                    <a:pt x="11291" y="15243"/>
                    <a:pt x="11251" y="15284"/>
                    <a:pt x="11170" y="15324"/>
                  </a:cubicBezTo>
                  <a:lnTo>
                    <a:pt x="10686" y="15889"/>
                  </a:lnTo>
                  <a:cubicBezTo>
                    <a:pt x="10601" y="15946"/>
                    <a:pt x="10535" y="16003"/>
                    <a:pt x="10447" y="16003"/>
                  </a:cubicBezTo>
                  <a:cubicBezTo>
                    <a:pt x="10411" y="16003"/>
                    <a:pt x="10371" y="15993"/>
                    <a:pt x="10323" y="15969"/>
                  </a:cubicBezTo>
                  <a:lnTo>
                    <a:pt x="9315" y="15768"/>
                  </a:lnTo>
                  <a:lnTo>
                    <a:pt x="7218" y="14840"/>
                  </a:lnTo>
                  <a:lnTo>
                    <a:pt x="6492" y="13751"/>
                  </a:lnTo>
                  <a:cubicBezTo>
                    <a:pt x="6452" y="13671"/>
                    <a:pt x="6452" y="13550"/>
                    <a:pt x="6452" y="13469"/>
                  </a:cubicBezTo>
                  <a:lnTo>
                    <a:pt x="6613" y="12622"/>
                  </a:lnTo>
                  <a:lnTo>
                    <a:pt x="7097" y="11412"/>
                  </a:lnTo>
                  <a:cubicBezTo>
                    <a:pt x="7097" y="11332"/>
                    <a:pt x="7097" y="11291"/>
                    <a:pt x="7057" y="11291"/>
                  </a:cubicBezTo>
                  <a:lnTo>
                    <a:pt x="7017" y="11291"/>
                  </a:lnTo>
                  <a:lnTo>
                    <a:pt x="6089" y="11412"/>
                  </a:lnTo>
                  <a:cubicBezTo>
                    <a:pt x="6009" y="11412"/>
                    <a:pt x="5888" y="11493"/>
                    <a:pt x="5847" y="11614"/>
                  </a:cubicBezTo>
                  <a:lnTo>
                    <a:pt x="5605" y="12058"/>
                  </a:lnTo>
                  <a:cubicBezTo>
                    <a:pt x="5525" y="12138"/>
                    <a:pt x="5444" y="12219"/>
                    <a:pt x="5323" y="12259"/>
                  </a:cubicBezTo>
                  <a:lnTo>
                    <a:pt x="4113" y="12501"/>
                  </a:lnTo>
                  <a:cubicBezTo>
                    <a:pt x="4099" y="12508"/>
                    <a:pt x="4082" y="12512"/>
                    <a:pt x="4064" y="12512"/>
                  </a:cubicBezTo>
                  <a:cubicBezTo>
                    <a:pt x="3981" y="12512"/>
                    <a:pt x="3871" y="12439"/>
                    <a:pt x="3871" y="12340"/>
                  </a:cubicBezTo>
                  <a:lnTo>
                    <a:pt x="3710" y="11896"/>
                  </a:lnTo>
                  <a:lnTo>
                    <a:pt x="3387" y="11211"/>
                  </a:lnTo>
                  <a:cubicBezTo>
                    <a:pt x="3307" y="11090"/>
                    <a:pt x="3307" y="10929"/>
                    <a:pt x="3387" y="10848"/>
                  </a:cubicBezTo>
                  <a:lnTo>
                    <a:pt x="3992" y="9920"/>
                  </a:lnTo>
                  <a:lnTo>
                    <a:pt x="4234" y="9315"/>
                  </a:lnTo>
                  <a:cubicBezTo>
                    <a:pt x="4275" y="9235"/>
                    <a:pt x="4315" y="9195"/>
                    <a:pt x="4396" y="9114"/>
                  </a:cubicBezTo>
                  <a:lnTo>
                    <a:pt x="5202" y="8630"/>
                  </a:lnTo>
                  <a:cubicBezTo>
                    <a:pt x="5283" y="8590"/>
                    <a:pt x="5404" y="8590"/>
                    <a:pt x="5444" y="8590"/>
                  </a:cubicBezTo>
                  <a:lnTo>
                    <a:pt x="6210" y="8670"/>
                  </a:lnTo>
                  <a:cubicBezTo>
                    <a:pt x="6291" y="8670"/>
                    <a:pt x="6412" y="8670"/>
                    <a:pt x="6452" y="8630"/>
                  </a:cubicBezTo>
                  <a:lnTo>
                    <a:pt x="6734" y="8388"/>
                  </a:lnTo>
                  <a:cubicBezTo>
                    <a:pt x="6815" y="8307"/>
                    <a:pt x="6855" y="8307"/>
                    <a:pt x="6936" y="8307"/>
                  </a:cubicBezTo>
                  <a:lnTo>
                    <a:pt x="7823" y="8267"/>
                  </a:lnTo>
                  <a:cubicBezTo>
                    <a:pt x="7864" y="8267"/>
                    <a:pt x="7944" y="8267"/>
                    <a:pt x="8025" y="8307"/>
                  </a:cubicBezTo>
                  <a:lnTo>
                    <a:pt x="8468" y="8549"/>
                  </a:lnTo>
                  <a:cubicBezTo>
                    <a:pt x="8549" y="8590"/>
                    <a:pt x="8630" y="8670"/>
                    <a:pt x="8630" y="8791"/>
                  </a:cubicBezTo>
                  <a:lnTo>
                    <a:pt x="8630" y="9195"/>
                  </a:lnTo>
                  <a:cubicBezTo>
                    <a:pt x="8630" y="9315"/>
                    <a:pt x="8710" y="9436"/>
                    <a:pt x="8872" y="9436"/>
                  </a:cubicBezTo>
                  <a:lnTo>
                    <a:pt x="9033" y="9436"/>
                  </a:lnTo>
                  <a:cubicBezTo>
                    <a:pt x="9154" y="9436"/>
                    <a:pt x="9315" y="9275"/>
                    <a:pt x="9315" y="9154"/>
                  </a:cubicBezTo>
                  <a:lnTo>
                    <a:pt x="9275" y="8791"/>
                  </a:lnTo>
                  <a:lnTo>
                    <a:pt x="9154" y="8065"/>
                  </a:lnTo>
                  <a:cubicBezTo>
                    <a:pt x="9154" y="7944"/>
                    <a:pt x="9235" y="7823"/>
                    <a:pt x="9356" y="7702"/>
                  </a:cubicBezTo>
                  <a:lnTo>
                    <a:pt x="10162" y="7299"/>
                  </a:lnTo>
                  <a:lnTo>
                    <a:pt x="11251" y="6170"/>
                  </a:lnTo>
                  <a:lnTo>
                    <a:pt x="11937" y="5041"/>
                  </a:lnTo>
                  <a:lnTo>
                    <a:pt x="13308" y="4638"/>
                  </a:lnTo>
                  <a:cubicBezTo>
                    <a:pt x="13388" y="4597"/>
                    <a:pt x="13509" y="4517"/>
                    <a:pt x="13509" y="4396"/>
                  </a:cubicBezTo>
                  <a:lnTo>
                    <a:pt x="13509" y="3750"/>
                  </a:lnTo>
                  <a:cubicBezTo>
                    <a:pt x="13509" y="3630"/>
                    <a:pt x="13590" y="3549"/>
                    <a:pt x="13711" y="3509"/>
                  </a:cubicBezTo>
                  <a:lnTo>
                    <a:pt x="14598" y="3267"/>
                  </a:lnTo>
                  <a:cubicBezTo>
                    <a:pt x="14719" y="3267"/>
                    <a:pt x="14759" y="3226"/>
                    <a:pt x="14800" y="3146"/>
                  </a:cubicBezTo>
                  <a:lnTo>
                    <a:pt x="15163" y="2581"/>
                  </a:lnTo>
                  <a:cubicBezTo>
                    <a:pt x="15203" y="2541"/>
                    <a:pt x="15203" y="2420"/>
                    <a:pt x="15122" y="2379"/>
                  </a:cubicBezTo>
                  <a:lnTo>
                    <a:pt x="15082" y="2379"/>
                  </a:lnTo>
                  <a:lnTo>
                    <a:pt x="13469" y="1775"/>
                  </a:lnTo>
                  <a:lnTo>
                    <a:pt x="12259" y="1210"/>
                  </a:lnTo>
                  <a:cubicBezTo>
                    <a:pt x="12209" y="1193"/>
                    <a:pt x="12152" y="1183"/>
                    <a:pt x="12099" y="1183"/>
                  </a:cubicBezTo>
                  <a:cubicBezTo>
                    <a:pt x="12025" y="1183"/>
                    <a:pt x="11960" y="1203"/>
                    <a:pt x="11937" y="1250"/>
                  </a:cubicBezTo>
                  <a:lnTo>
                    <a:pt x="10444" y="2339"/>
                  </a:lnTo>
                  <a:cubicBezTo>
                    <a:pt x="10359" y="2368"/>
                    <a:pt x="10253" y="2396"/>
                    <a:pt x="10170" y="2396"/>
                  </a:cubicBezTo>
                  <a:cubicBezTo>
                    <a:pt x="10136" y="2396"/>
                    <a:pt x="10105" y="2391"/>
                    <a:pt x="10082" y="2379"/>
                  </a:cubicBezTo>
                  <a:lnTo>
                    <a:pt x="8952" y="1855"/>
                  </a:lnTo>
                  <a:lnTo>
                    <a:pt x="8146" y="1452"/>
                  </a:lnTo>
                  <a:cubicBezTo>
                    <a:pt x="8106" y="1452"/>
                    <a:pt x="8106" y="1412"/>
                    <a:pt x="8106" y="1371"/>
                  </a:cubicBezTo>
                  <a:lnTo>
                    <a:pt x="8146" y="1331"/>
                  </a:lnTo>
                  <a:lnTo>
                    <a:pt x="8952" y="1008"/>
                  </a:lnTo>
                  <a:cubicBezTo>
                    <a:pt x="9033" y="1008"/>
                    <a:pt x="9033" y="968"/>
                    <a:pt x="9073" y="968"/>
                  </a:cubicBezTo>
                  <a:lnTo>
                    <a:pt x="10162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8" name="Google Shape;608;p35"/>
          <p:cNvSpPr/>
          <p:nvPr/>
        </p:nvSpPr>
        <p:spPr>
          <a:xfrm rot="1567037">
            <a:off x="4363147" y="4048117"/>
            <a:ext cx="498128" cy="643460"/>
          </a:xfrm>
          <a:custGeom>
            <a:avLst/>
            <a:gdLst/>
            <a:ahLst/>
            <a:cxnLst/>
            <a:rect l="l" t="t" r="r" b="b"/>
            <a:pathLst>
              <a:path w="51204" h="66143" extrusionOk="0">
                <a:moveTo>
                  <a:pt x="19448" y="0"/>
                </a:moveTo>
                <a:lnTo>
                  <a:pt x="19448" y="0"/>
                </a:lnTo>
                <a:cubicBezTo>
                  <a:pt x="21349" y="2802"/>
                  <a:pt x="22950" y="5838"/>
                  <a:pt x="24118" y="9007"/>
                </a:cubicBezTo>
                <a:cubicBezTo>
                  <a:pt x="31957" y="30189"/>
                  <a:pt x="21149" y="53705"/>
                  <a:pt x="1" y="61544"/>
                </a:cubicBezTo>
                <a:cubicBezTo>
                  <a:pt x="634" y="61978"/>
                  <a:pt x="1302" y="62312"/>
                  <a:pt x="1969" y="62645"/>
                </a:cubicBezTo>
                <a:cubicBezTo>
                  <a:pt x="6716" y="65019"/>
                  <a:pt x="11759" y="66143"/>
                  <a:pt x="16725" y="66143"/>
                </a:cubicBezTo>
                <a:cubicBezTo>
                  <a:pt x="28858" y="66143"/>
                  <a:pt x="40535" y="59432"/>
                  <a:pt x="46334" y="47835"/>
                </a:cubicBezTo>
                <a:cubicBezTo>
                  <a:pt x="48268" y="44032"/>
                  <a:pt x="49369" y="39962"/>
                  <a:pt x="49703" y="35693"/>
                </a:cubicBezTo>
                <a:cubicBezTo>
                  <a:pt x="51204" y="17479"/>
                  <a:pt x="37661" y="1501"/>
                  <a:pt x="19448" y="0"/>
                </a:cubicBezTo>
                <a:close/>
              </a:path>
            </a:pathLst>
          </a:custGeom>
          <a:solidFill>
            <a:srgbClr val="CFD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5"/>
          <p:cNvSpPr txBox="1">
            <a:spLocks noGrp="1"/>
          </p:cNvSpPr>
          <p:nvPr>
            <p:ph type="title"/>
          </p:nvPr>
        </p:nvSpPr>
        <p:spPr>
          <a:xfrm>
            <a:off x="713225" y="377725"/>
            <a:ext cx="7743600" cy="5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WHAT IS HIVE ?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9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2700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700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900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KHÁI NIỆM VÀ ĐẶC TRƯNG</a:t>
            </a:r>
            <a:endParaRPr dirty="0"/>
          </a:p>
        </p:txBody>
      </p:sp>
      <p:sp>
        <p:nvSpPr>
          <p:cNvPr id="553" name="Google Shape;553;p32"/>
          <p:cNvSpPr txBox="1">
            <a:spLocks noGrp="1"/>
          </p:cNvSpPr>
          <p:nvPr>
            <p:ph type="body" idx="1"/>
          </p:nvPr>
        </p:nvSpPr>
        <p:spPr>
          <a:xfrm>
            <a:off x="777745" y="1319848"/>
            <a:ext cx="602537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/>
              <a:t>$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cụ</a:t>
            </a:r>
            <a:r>
              <a:rPr lang="en-US" sz="2000" dirty="0"/>
              <a:t>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sở</a:t>
            </a:r>
            <a:r>
              <a:rPr lang="en-US" sz="2000" dirty="0"/>
              <a:t> </a:t>
            </a:r>
            <a:r>
              <a:rPr lang="en-US" sz="2000" dirty="0" err="1"/>
              <a:t>hạ</a:t>
            </a:r>
            <a:r>
              <a:rPr lang="en-US" sz="2000" dirty="0"/>
              <a:t> </a:t>
            </a:r>
            <a:r>
              <a:rPr lang="en-US" sz="2000" dirty="0" err="1"/>
              <a:t>tầng</a:t>
            </a:r>
            <a:r>
              <a:rPr lang="en-US" sz="2000" dirty="0"/>
              <a:t> </a:t>
            </a:r>
            <a:r>
              <a:rPr lang="en-US" sz="2000" dirty="0" err="1"/>
              <a:t>kho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trúc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Hadoop</a:t>
            </a:r>
          </a:p>
          <a:p>
            <a:pPr marL="0" lvl="0" indent="0">
              <a:buNone/>
            </a:pPr>
            <a:r>
              <a:rPr lang="en-US" sz="2000" b="1" dirty="0"/>
              <a:t>$ </a:t>
            </a:r>
            <a:r>
              <a:rPr lang="en-US" sz="2000" b="1" dirty="0" err="1"/>
              <a:t>không</a:t>
            </a:r>
            <a:r>
              <a:rPr lang="en-US" sz="2000" b="1" dirty="0"/>
              <a:t> </a:t>
            </a:r>
            <a:r>
              <a:rPr lang="en-US" sz="2000" b="1" dirty="0" err="1"/>
              <a:t>phải</a:t>
            </a:r>
            <a:r>
              <a:rPr lang="en-US" sz="2000" b="1" dirty="0"/>
              <a:t> </a:t>
            </a:r>
            <a:r>
              <a:rPr lang="en-US" sz="2000" b="1" dirty="0" err="1"/>
              <a:t>là</a:t>
            </a:r>
            <a:r>
              <a:rPr lang="en-US" sz="2000" b="1" dirty="0"/>
              <a:t>:</a:t>
            </a:r>
            <a:endParaRPr lang="en-US" sz="2000" dirty="0"/>
          </a:p>
          <a:p>
            <a:pPr marL="152400" lvl="0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Một</a:t>
            </a:r>
            <a:r>
              <a:rPr lang="en-US" sz="2000" dirty="0"/>
              <a:t> CSDL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endParaRPr lang="en-US" sz="2000" dirty="0"/>
          </a:p>
          <a:p>
            <a:pPr marL="152400" lvl="0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Một</a:t>
            </a:r>
            <a:r>
              <a:rPr lang="en-US" sz="2000" dirty="0"/>
              <a:t> OLTP</a:t>
            </a:r>
          </a:p>
          <a:p>
            <a:pPr marL="152400" lvl="0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ngôn</a:t>
            </a:r>
            <a:r>
              <a:rPr lang="en-US" sz="2000" dirty="0"/>
              <a:t> </a:t>
            </a:r>
            <a:r>
              <a:rPr lang="en-US" sz="2000" dirty="0" err="1"/>
              <a:t>ngữ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vấn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nhật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endParaRPr lang="en-US" sz="2000" dirty="0"/>
          </a:p>
          <a:p>
            <a:pPr marL="152400" lvl="0" indent="0">
              <a:buNone/>
            </a:pPr>
            <a:endParaRPr lang="en-US" sz="2000" dirty="0"/>
          </a:p>
          <a:p>
            <a:pPr marL="0" lv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 err="1">
                <a:sym typeface="Wingdings" panose="05000000000000000000" pitchFamily="2" charset="2"/>
              </a:rPr>
              <a:t>Đặc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trưng</a:t>
            </a:r>
            <a:r>
              <a:rPr lang="en-US" sz="2000" dirty="0">
                <a:sym typeface="Wingdings" panose="05000000000000000000" pitchFamily="2" charset="2"/>
              </a:rPr>
              <a:t> ?</a:t>
            </a:r>
            <a:endParaRPr sz="2000" dirty="0"/>
          </a:p>
        </p:txBody>
      </p:sp>
      <p:sp>
        <p:nvSpPr>
          <p:cNvPr id="555" name="Google Shape;555;p32"/>
          <p:cNvSpPr/>
          <p:nvPr/>
        </p:nvSpPr>
        <p:spPr>
          <a:xfrm>
            <a:off x="7593225" y="3481900"/>
            <a:ext cx="49425" cy="54475"/>
          </a:xfrm>
          <a:custGeom>
            <a:avLst/>
            <a:gdLst/>
            <a:ahLst/>
            <a:cxnLst/>
            <a:rect l="l" t="t" r="r" b="b"/>
            <a:pathLst>
              <a:path w="1977" h="2179" extrusionOk="0">
                <a:moveTo>
                  <a:pt x="1009" y="1"/>
                </a:moveTo>
                <a:lnTo>
                  <a:pt x="807" y="606"/>
                </a:lnTo>
                <a:lnTo>
                  <a:pt x="1" y="606"/>
                </a:lnTo>
                <a:lnTo>
                  <a:pt x="646" y="1170"/>
                </a:lnTo>
                <a:lnTo>
                  <a:pt x="324" y="2179"/>
                </a:lnTo>
                <a:lnTo>
                  <a:pt x="1009" y="1493"/>
                </a:lnTo>
                <a:lnTo>
                  <a:pt x="1695" y="2179"/>
                </a:lnTo>
                <a:lnTo>
                  <a:pt x="1372" y="1170"/>
                </a:lnTo>
                <a:lnTo>
                  <a:pt x="1977" y="606"/>
                </a:lnTo>
                <a:lnTo>
                  <a:pt x="1211" y="606"/>
                </a:lnTo>
                <a:lnTo>
                  <a:pt x="10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7919875" y="2739900"/>
            <a:ext cx="50425" cy="54475"/>
          </a:xfrm>
          <a:custGeom>
            <a:avLst/>
            <a:gdLst/>
            <a:ahLst/>
            <a:cxnLst/>
            <a:rect l="l" t="t" r="r" b="b"/>
            <a:pathLst>
              <a:path w="2017" h="2179" extrusionOk="0">
                <a:moveTo>
                  <a:pt x="1009" y="1"/>
                </a:moveTo>
                <a:lnTo>
                  <a:pt x="807" y="606"/>
                </a:lnTo>
                <a:lnTo>
                  <a:pt x="1" y="606"/>
                </a:lnTo>
                <a:lnTo>
                  <a:pt x="646" y="1170"/>
                </a:lnTo>
                <a:lnTo>
                  <a:pt x="364" y="2179"/>
                </a:lnTo>
                <a:lnTo>
                  <a:pt x="1009" y="1493"/>
                </a:lnTo>
                <a:lnTo>
                  <a:pt x="1694" y="2179"/>
                </a:lnTo>
                <a:lnTo>
                  <a:pt x="1372" y="1170"/>
                </a:lnTo>
                <a:lnTo>
                  <a:pt x="2017" y="606"/>
                </a:lnTo>
                <a:lnTo>
                  <a:pt x="1210" y="606"/>
                </a:lnTo>
                <a:lnTo>
                  <a:pt x="10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7531725" y="2251550"/>
            <a:ext cx="50425" cy="54475"/>
          </a:xfrm>
          <a:custGeom>
            <a:avLst/>
            <a:gdLst/>
            <a:ahLst/>
            <a:cxnLst/>
            <a:rect l="l" t="t" r="r" b="b"/>
            <a:pathLst>
              <a:path w="2017" h="2179" extrusionOk="0">
                <a:moveTo>
                  <a:pt x="1008" y="1"/>
                </a:moveTo>
                <a:lnTo>
                  <a:pt x="807" y="606"/>
                </a:lnTo>
                <a:lnTo>
                  <a:pt x="0" y="606"/>
                </a:lnTo>
                <a:lnTo>
                  <a:pt x="645" y="1170"/>
                </a:lnTo>
                <a:lnTo>
                  <a:pt x="323" y="2178"/>
                </a:lnTo>
                <a:lnTo>
                  <a:pt x="1008" y="1493"/>
                </a:lnTo>
                <a:lnTo>
                  <a:pt x="1694" y="2178"/>
                </a:lnTo>
                <a:lnTo>
                  <a:pt x="1694" y="2178"/>
                </a:lnTo>
                <a:lnTo>
                  <a:pt x="1371" y="1170"/>
                </a:lnTo>
                <a:lnTo>
                  <a:pt x="2016" y="606"/>
                </a:lnTo>
                <a:lnTo>
                  <a:pt x="1210" y="606"/>
                </a:lnTo>
                <a:lnTo>
                  <a:pt x="100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2"/>
          <p:cNvSpPr/>
          <p:nvPr/>
        </p:nvSpPr>
        <p:spPr>
          <a:xfrm>
            <a:off x="8895775" y="3095800"/>
            <a:ext cx="50425" cy="54450"/>
          </a:xfrm>
          <a:custGeom>
            <a:avLst/>
            <a:gdLst/>
            <a:ahLst/>
            <a:cxnLst/>
            <a:rect l="l" t="t" r="r" b="b"/>
            <a:pathLst>
              <a:path w="2017" h="2178" extrusionOk="0">
                <a:moveTo>
                  <a:pt x="1008" y="0"/>
                </a:moveTo>
                <a:lnTo>
                  <a:pt x="847" y="645"/>
                </a:lnTo>
                <a:lnTo>
                  <a:pt x="0" y="645"/>
                </a:lnTo>
                <a:lnTo>
                  <a:pt x="645" y="1170"/>
                </a:lnTo>
                <a:lnTo>
                  <a:pt x="363" y="2178"/>
                </a:lnTo>
                <a:lnTo>
                  <a:pt x="1008" y="1492"/>
                </a:lnTo>
                <a:lnTo>
                  <a:pt x="1734" y="2178"/>
                </a:lnTo>
                <a:lnTo>
                  <a:pt x="1412" y="1170"/>
                </a:lnTo>
                <a:lnTo>
                  <a:pt x="2016" y="645"/>
                </a:lnTo>
                <a:lnTo>
                  <a:pt x="1210" y="645"/>
                </a:lnTo>
                <a:lnTo>
                  <a:pt x="10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2"/>
          <p:cNvSpPr/>
          <p:nvPr/>
        </p:nvSpPr>
        <p:spPr>
          <a:xfrm>
            <a:off x="8314163" y="2224800"/>
            <a:ext cx="178450" cy="107975"/>
          </a:xfrm>
          <a:custGeom>
            <a:avLst/>
            <a:gdLst/>
            <a:ahLst/>
            <a:cxnLst/>
            <a:rect l="l" t="t" r="r" b="b"/>
            <a:pathLst>
              <a:path w="7138" h="4319" extrusionOk="0">
                <a:moveTo>
                  <a:pt x="6890" y="0"/>
                </a:moveTo>
                <a:cubicBezTo>
                  <a:pt x="6849" y="0"/>
                  <a:pt x="6808" y="10"/>
                  <a:pt x="6775" y="27"/>
                </a:cubicBezTo>
                <a:lnTo>
                  <a:pt x="4638" y="712"/>
                </a:lnTo>
                <a:cubicBezTo>
                  <a:pt x="4498" y="690"/>
                  <a:pt x="4359" y="679"/>
                  <a:pt x="4220" y="679"/>
                </a:cubicBezTo>
                <a:cubicBezTo>
                  <a:pt x="3119" y="679"/>
                  <a:pt x="2093" y="1372"/>
                  <a:pt x="1734" y="2446"/>
                </a:cubicBezTo>
                <a:lnTo>
                  <a:pt x="81" y="3938"/>
                </a:lnTo>
                <a:cubicBezTo>
                  <a:pt x="0" y="4019"/>
                  <a:pt x="0" y="4180"/>
                  <a:pt x="81" y="4261"/>
                </a:cubicBezTo>
                <a:cubicBezTo>
                  <a:pt x="109" y="4290"/>
                  <a:pt x="158" y="4318"/>
                  <a:pt x="213" y="4318"/>
                </a:cubicBezTo>
                <a:cubicBezTo>
                  <a:pt x="235" y="4318"/>
                  <a:pt x="259" y="4313"/>
                  <a:pt x="283" y="4301"/>
                </a:cubicBezTo>
                <a:lnTo>
                  <a:pt x="2420" y="3656"/>
                </a:lnTo>
                <a:cubicBezTo>
                  <a:pt x="2612" y="3697"/>
                  <a:pt x="2804" y="3717"/>
                  <a:pt x="2992" y="3717"/>
                </a:cubicBezTo>
                <a:cubicBezTo>
                  <a:pt x="4105" y="3717"/>
                  <a:pt x="5099" y="3026"/>
                  <a:pt x="5444" y="1922"/>
                </a:cubicBezTo>
                <a:lnTo>
                  <a:pt x="7057" y="390"/>
                </a:lnTo>
                <a:cubicBezTo>
                  <a:pt x="7138" y="309"/>
                  <a:pt x="7138" y="148"/>
                  <a:pt x="7057" y="67"/>
                </a:cubicBezTo>
                <a:cubicBezTo>
                  <a:pt x="7010" y="20"/>
                  <a:pt x="6949" y="0"/>
                  <a:pt x="68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2"/>
          <p:cNvSpPr/>
          <p:nvPr/>
        </p:nvSpPr>
        <p:spPr>
          <a:xfrm rot="10800000">
            <a:off x="632488" y="688900"/>
            <a:ext cx="162350" cy="176450"/>
          </a:xfrm>
          <a:custGeom>
            <a:avLst/>
            <a:gdLst/>
            <a:ahLst/>
            <a:cxnLst/>
            <a:rect l="l" t="t" r="r" b="b"/>
            <a:pathLst>
              <a:path w="6494" h="7058" extrusionOk="0">
                <a:moveTo>
                  <a:pt x="3267" y="0"/>
                </a:moveTo>
                <a:lnTo>
                  <a:pt x="2662" y="2057"/>
                </a:lnTo>
                <a:lnTo>
                  <a:pt x="1" y="2057"/>
                </a:lnTo>
                <a:lnTo>
                  <a:pt x="2098" y="3831"/>
                </a:lnTo>
                <a:lnTo>
                  <a:pt x="1090" y="7057"/>
                </a:lnTo>
                <a:lnTo>
                  <a:pt x="3267" y="4880"/>
                </a:lnTo>
                <a:lnTo>
                  <a:pt x="5525" y="7057"/>
                </a:lnTo>
                <a:lnTo>
                  <a:pt x="4477" y="3791"/>
                </a:lnTo>
                <a:lnTo>
                  <a:pt x="6493" y="2057"/>
                </a:lnTo>
                <a:lnTo>
                  <a:pt x="3912" y="2057"/>
                </a:lnTo>
                <a:lnTo>
                  <a:pt x="32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2"/>
          <p:cNvSpPr/>
          <p:nvPr/>
        </p:nvSpPr>
        <p:spPr>
          <a:xfrm rot="10800000">
            <a:off x="1426850" y="1817400"/>
            <a:ext cx="49400" cy="54475"/>
          </a:xfrm>
          <a:custGeom>
            <a:avLst/>
            <a:gdLst/>
            <a:ahLst/>
            <a:cxnLst/>
            <a:rect l="l" t="t" r="r" b="b"/>
            <a:pathLst>
              <a:path w="1976" h="2179" extrusionOk="0">
                <a:moveTo>
                  <a:pt x="1008" y="1"/>
                </a:moveTo>
                <a:lnTo>
                  <a:pt x="807" y="646"/>
                </a:lnTo>
                <a:lnTo>
                  <a:pt x="0" y="646"/>
                </a:lnTo>
                <a:lnTo>
                  <a:pt x="645" y="1170"/>
                </a:lnTo>
                <a:lnTo>
                  <a:pt x="323" y="2178"/>
                </a:lnTo>
                <a:lnTo>
                  <a:pt x="1008" y="1493"/>
                </a:lnTo>
                <a:lnTo>
                  <a:pt x="1694" y="2178"/>
                </a:lnTo>
                <a:lnTo>
                  <a:pt x="1371" y="1170"/>
                </a:lnTo>
                <a:lnTo>
                  <a:pt x="1976" y="646"/>
                </a:lnTo>
                <a:lnTo>
                  <a:pt x="1210" y="646"/>
                </a:lnTo>
                <a:lnTo>
                  <a:pt x="100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2"/>
          <p:cNvSpPr/>
          <p:nvPr/>
        </p:nvSpPr>
        <p:spPr>
          <a:xfrm rot="10800000">
            <a:off x="1761138" y="1088650"/>
            <a:ext cx="69600" cy="75625"/>
          </a:xfrm>
          <a:custGeom>
            <a:avLst/>
            <a:gdLst/>
            <a:ahLst/>
            <a:cxnLst/>
            <a:rect l="l" t="t" r="r" b="b"/>
            <a:pathLst>
              <a:path w="2784" h="3025" extrusionOk="0">
                <a:moveTo>
                  <a:pt x="1412" y="0"/>
                </a:moveTo>
                <a:lnTo>
                  <a:pt x="1130" y="888"/>
                </a:lnTo>
                <a:lnTo>
                  <a:pt x="1" y="888"/>
                </a:lnTo>
                <a:lnTo>
                  <a:pt x="888" y="1654"/>
                </a:lnTo>
                <a:lnTo>
                  <a:pt x="444" y="3025"/>
                </a:lnTo>
                <a:lnTo>
                  <a:pt x="1412" y="2097"/>
                </a:lnTo>
                <a:lnTo>
                  <a:pt x="2340" y="3025"/>
                </a:lnTo>
                <a:lnTo>
                  <a:pt x="1896" y="1613"/>
                </a:lnTo>
                <a:lnTo>
                  <a:pt x="2783" y="888"/>
                </a:lnTo>
                <a:lnTo>
                  <a:pt x="1654" y="888"/>
                </a:lnTo>
                <a:lnTo>
                  <a:pt x="14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3" name="Google Shape;563;p32"/>
          <p:cNvGrpSpPr/>
          <p:nvPr/>
        </p:nvGrpSpPr>
        <p:grpSpPr>
          <a:xfrm>
            <a:off x="6683228" y="1373123"/>
            <a:ext cx="1942260" cy="2030991"/>
            <a:chOff x="7878900" y="769397"/>
            <a:chExt cx="714131" cy="714131"/>
          </a:xfrm>
        </p:grpSpPr>
        <p:sp>
          <p:nvSpPr>
            <p:cNvPr id="564" name="Google Shape;564;p32"/>
            <p:cNvSpPr/>
            <p:nvPr/>
          </p:nvSpPr>
          <p:spPr>
            <a:xfrm>
              <a:off x="7878900" y="769397"/>
              <a:ext cx="714131" cy="714131"/>
            </a:xfrm>
            <a:custGeom>
              <a:avLst/>
              <a:gdLst/>
              <a:ahLst/>
              <a:cxnLst/>
              <a:rect l="l" t="t" r="r" b="b"/>
              <a:pathLst>
                <a:path w="39319" h="39319" extrusionOk="0">
                  <a:moveTo>
                    <a:pt x="19679" y="0"/>
                  </a:moveTo>
                  <a:cubicBezTo>
                    <a:pt x="8791" y="0"/>
                    <a:pt x="0" y="8832"/>
                    <a:pt x="0" y="19679"/>
                  </a:cubicBezTo>
                  <a:cubicBezTo>
                    <a:pt x="0" y="30527"/>
                    <a:pt x="8791" y="39318"/>
                    <a:pt x="19679" y="39318"/>
                  </a:cubicBezTo>
                  <a:cubicBezTo>
                    <a:pt x="30527" y="39318"/>
                    <a:pt x="39318" y="30527"/>
                    <a:pt x="39318" y="19679"/>
                  </a:cubicBezTo>
                  <a:cubicBezTo>
                    <a:pt x="39318" y="8832"/>
                    <a:pt x="30527" y="0"/>
                    <a:pt x="196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8035652" y="769397"/>
              <a:ext cx="458022" cy="658881"/>
            </a:xfrm>
            <a:custGeom>
              <a:avLst/>
              <a:gdLst/>
              <a:ahLst/>
              <a:cxnLst/>
              <a:rect l="l" t="t" r="r" b="b"/>
              <a:pathLst>
                <a:path w="25218" h="36277" extrusionOk="0">
                  <a:moveTo>
                    <a:pt x="25163" y="21171"/>
                  </a:moveTo>
                  <a:cubicBezTo>
                    <a:pt x="25190" y="21198"/>
                    <a:pt x="25204" y="21207"/>
                    <a:pt x="25208" y="21207"/>
                  </a:cubicBezTo>
                  <a:cubicBezTo>
                    <a:pt x="25217" y="21207"/>
                    <a:pt x="25190" y="21171"/>
                    <a:pt x="25163" y="21171"/>
                  </a:cubicBezTo>
                  <a:close/>
                  <a:moveTo>
                    <a:pt x="10162" y="0"/>
                  </a:moveTo>
                  <a:lnTo>
                    <a:pt x="10162" y="0"/>
                  </a:lnTo>
                  <a:cubicBezTo>
                    <a:pt x="7339" y="161"/>
                    <a:pt x="4638" y="928"/>
                    <a:pt x="2097" y="2218"/>
                  </a:cubicBezTo>
                  <a:cubicBezTo>
                    <a:pt x="1089" y="4799"/>
                    <a:pt x="403" y="7420"/>
                    <a:pt x="0" y="10162"/>
                  </a:cubicBezTo>
                  <a:cubicBezTo>
                    <a:pt x="0" y="10283"/>
                    <a:pt x="40" y="10404"/>
                    <a:pt x="81" y="10485"/>
                  </a:cubicBezTo>
                  <a:lnTo>
                    <a:pt x="3186" y="13469"/>
                  </a:lnTo>
                  <a:cubicBezTo>
                    <a:pt x="3226" y="13509"/>
                    <a:pt x="3307" y="13590"/>
                    <a:pt x="3387" y="13590"/>
                  </a:cubicBezTo>
                  <a:lnTo>
                    <a:pt x="4517" y="13671"/>
                  </a:lnTo>
                  <a:cubicBezTo>
                    <a:pt x="4597" y="13671"/>
                    <a:pt x="4638" y="13671"/>
                    <a:pt x="4678" y="13711"/>
                  </a:cubicBezTo>
                  <a:lnTo>
                    <a:pt x="9114" y="16413"/>
                  </a:lnTo>
                  <a:cubicBezTo>
                    <a:pt x="9235" y="16453"/>
                    <a:pt x="9275" y="16614"/>
                    <a:pt x="9275" y="16695"/>
                  </a:cubicBezTo>
                  <a:lnTo>
                    <a:pt x="8831" y="21171"/>
                  </a:lnTo>
                  <a:cubicBezTo>
                    <a:pt x="8831" y="21333"/>
                    <a:pt x="8831" y="21534"/>
                    <a:pt x="8912" y="21655"/>
                  </a:cubicBezTo>
                  <a:lnTo>
                    <a:pt x="11090" y="25083"/>
                  </a:lnTo>
                  <a:cubicBezTo>
                    <a:pt x="11130" y="25123"/>
                    <a:pt x="11130" y="25164"/>
                    <a:pt x="11170" y="25164"/>
                  </a:cubicBezTo>
                  <a:lnTo>
                    <a:pt x="12864" y="26414"/>
                  </a:lnTo>
                  <a:cubicBezTo>
                    <a:pt x="12945" y="26494"/>
                    <a:pt x="12945" y="26575"/>
                    <a:pt x="12945" y="26696"/>
                  </a:cubicBezTo>
                  <a:lnTo>
                    <a:pt x="12340" y="30325"/>
                  </a:lnTo>
                  <a:lnTo>
                    <a:pt x="11251" y="35890"/>
                  </a:lnTo>
                  <a:cubicBezTo>
                    <a:pt x="11279" y="36156"/>
                    <a:pt x="11418" y="36276"/>
                    <a:pt x="11648" y="36276"/>
                  </a:cubicBezTo>
                  <a:cubicBezTo>
                    <a:pt x="12079" y="36276"/>
                    <a:pt x="12829" y="35849"/>
                    <a:pt x="13751" y="35164"/>
                  </a:cubicBezTo>
                  <a:lnTo>
                    <a:pt x="15163" y="32826"/>
                  </a:lnTo>
                  <a:lnTo>
                    <a:pt x="16413" y="32342"/>
                  </a:lnTo>
                  <a:lnTo>
                    <a:pt x="19598" y="30043"/>
                  </a:lnTo>
                  <a:lnTo>
                    <a:pt x="21816" y="27583"/>
                  </a:lnTo>
                  <a:lnTo>
                    <a:pt x="22986" y="24962"/>
                  </a:lnTo>
                  <a:cubicBezTo>
                    <a:pt x="22986" y="24922"/>
                    <a:pt x="23026" y="24881"/>
                    <a:pt x="23026" y="24881"/>
                  </a:cubicBezTo>
                  <a:lnTo>
                    <a:pt x="24236" y="23510"/>
                  </a:lnTo>
                  <a:lnTo>
                    <a:pt x="25042" y="22704"/>
                  </a:lnTo>
                  <a:cubicBezTo>
                    <a:pt x="25083" y="22583"/>
                    <a:pt x="25163" y="22502"/>
                    <a:pt x="25163" y="22381"/>
                  </a:cubicBezTo>
                  <a:lnTo>
                    <a:pt x="25163" y="21171"/>
                  </a:lnTo>
                  <a:lnTo>
                    <a:pt x="24680" y="21212"/>
                  </a:lnTo>
                  <a:cubicBezTo>
                    <a:pt x="24599" y="21212"/>
                    <a:pt x="24438" y="21212"/>
                    <a:pt x="24397" y="21131"/>
                  </a:cubicBezTo>
                  <a:lnTo>
                    <a:pt x="23671" y="20526"/>
                  </a:lnTo>
                  <a:cubicBezTo>
                    <a:pt x="23631" y="20526"/>
                    <a:pt x="23631" y="20486"/>
                    <a:pt x="23591" y="20486"/>
                  </a:cubicBezTo>
                  <a:lnTo>
                    <a:pt x="21453" y="19558"/>
                  </a:lnTo>
                  <a:cubicBezTo>
                    <a:pt x="21413" y="19518"/>
                    <a:pt x="21332" y="19478"/>
                    <a:pt x="21252" y="19397"/>
                  </a:cubicBezTo>
                  <a:lnTo>
                    <a:pt x="20042" y="17703"/>
                  </a:lnTo>
                  <a:cubicBezTo>
                    <a:pt x="20002" y="17623"/>
                    <a:pt x="19921" y="17542"/>
                    <a:pt x="19840" y="17502"/>
                  </a:cubicBezTo>
                  <a:lnTo>
                    <a:pt x="19155" y="17179"/>
                  </a:lnTo>
                  <a:cubicBezTo>
                    <a:pt x="19115" y="17179"/>
                    <a:pt x="19115" y="17139"/>
                    <a:pt x="19034" y="17139"/>
                  </a:cubicBezTo>
                  <a:lnTo>
                    <a:pt x="18308" y="17058"/>
                  </a:lnTo>
                  <a:cubicBezTo>
                    <a:pt x="18187" y="17058"/>
                    <a:pt x="18106" y="17018"/>
                    <a:pt x="17985" y="16937"/>
                  </a:cubicBezTo>
                  <a:lnTo>
                    <a:pt x="16413" y="15727"/>
                  </a:lnTo>
                  <a:cubicBezTo>
                    <a:pt x="16372" y="15687"/>
                    <a:pt x="16292" y="15647"/>
                    <a:pt x="16211" y="15647"/>
                  </a:cubicBezTo>
                  <a:lnTo>
                    <a:pt x="15082" y="15485"/>
                  </a:lnTo>
                  <a:cubicBezTo>
                    <a:pt x="15001" y="15485"/>
                    <a:pt x="14921" y="15485"/>
                    <a:pt x="14880" y="15526"/>
                  </a:cubicBezTo>
                  <a:lnTo>
                    <a:pt x="14558" y="15687"/>
                  </a:lnTo>
                  <a:cubicBezTo>
                    <a:pt x="14517" y="15707"/>
                    <a:pt x="14467" y="15717"/>
                    <a:pt x="14406" y="15717"/>
                  </a:cubicBezTo>
                  <a:cubicBezTo>
                    <a:pt x="14346" y="15717"/>
                    <a:pt x="14275" y="15707"/>
                    <a:pt x="14195" y="15687"/>
                  </a:cubicBezTo>
                  <a:lnTo>
                    <a:pt x="12864" y="15042"/>
                  </a:lnTo>
                  <a:cubicBezTo>
                    <a:pt x="12743" y="15001"/>
                    <a:pt x="12703" y="15001"/>
                    <a:pt x="12582" y="15001"/>
                  </a:cubicBezTo>
                  <a:lnTo>
                    <a:pt x="11372" y="15243"/>
                  </a:lnTo>
                  <a:cubicBezTo>
                    <a:pt x="11291" y="15243"/>
                    <a:pt x="11251" y="15284"/>
                    <a:pt x="11170" y="15324"/>
                  </a:cubicBezTo>
                  <a:lnTo>
                    <a:pt x="10686" y="15889"/>
                  </a:lnTo>
                  <a:cubicBezTo>
                    <a:pt x="10601" y="15946"/>
                    <a:pt x="10535" y="16003"/>
                    <a:pt x="10447" y="16003"/>
                  </a:cubicBezTo>
                  <a:cubicBezTo>
                    <a:pt x="10411" y="16003"/>
                    <a:pt x="10371" y="15993"/>
                    <a:pt x="10323" y="15969"/>
                  </a:cubicBezTo>
                  <a:lnTo>
                    <a:pt x="9315" y="15768"/>
                  </a:lnTo>
                  <a:lnTo>
                    <a:pt x="7218" y="14840"/>
                  </a:lnTo>
                  <a:lnTo>
                    <a:pt x="6492" y="13751"/>
                  </a:lnTo>
                  <a:cubicBezTo>
                    <a:pt x="6452" y="13671"/>
                    <a:pt x="6452" y="13550"/>
                    <a:pt x="6452" y="13469"/>
                  </a:cubicBezTo>
                  <a:lnTo>
                    <a:pt x="6613" y="12622"/>
                  </a:lnTo>
                  <a:lnTo>
                    <a:pt x="7097" y="11412"/>
                  </a:lnTo>
                  <a:cubicBezTo>
                    <a:pt x="7097" y="11332"/>
                    <a:pt x="7097" y="11291"/>
                    <a:pt x="7057" y="11291"/>
                  </a:cubicBezTo>
                  <a:lnTo>
                    <a:pt x="7017" y="11291"/>
                  </a:lnTo>
                  <a:lnTo>
                    <a:pt x="6089" y="11412"/>
                  </a:lnTo>
                  <a:cubicBezTo>
                    <a:pt x="6009" y="11412"/>
                    <a:pt x="5888" y="11493"/>
                    <a:pt x="5847" y="11614"/>
                  </a:cubicBezTo>
                  <a:lnTo>
                    <a:pt x="5605" y="12058"/>
                  </a:lnTo>
                  <a:cubicBezTo>
                    <a:pt x="5525" y="12138"/>
                    <a:pt x="5444" y="12219"/>
                    <a:pt x="5323" y="12259"/>
                  </a:cubicBezTo>
                  <a:lnTo>
                    <a:pt x="4113" y="12501"/>
                  </a:lnTo>
                  <a:cubicBezTo>
                    <a:pt x="4099" y="12508"/>
                    <a:pt x="4082" y="12512"/>
                    <a:pt x="4064" y="12512"/>
                  </a:cubicBezTo>
                  <a:cubicBezTo>
                    <a:pt x="3981" y="12512"/>
                    <a:pt x="3871" y="12439"/>
                    <a:pt x="3871" y="12340"/>
                  </a:cubicBezTo>
                  <a:lnTo>
                    <a:pt x="3710" y="11896"/>
                  </a:lnTo>
                  <a:lnTo>
                    <a:pt x="3387" y="11211"/>
                  </a:lnTo>
                  <a:cubicBezTo>
                    <a:pt x="3307" y="11090"/>
                    <a:pt x="3307" y="10929"/>
                    <a:pt x="3387" y="10848"/>
                  </a:cubicBezTo>
                  <a:lnTo>
                    <a:pt x="3992" y="9920"/>
                  </a:lnTo>
                  <a:lnTo>
                    <a:pt x="4234" y="9315"/>
                  </a:lnTo>
                  <a:cubicBezTo>
                    <a:pt x="4275" y="9235"/>
                    <a:pt x="4315" y="9195"/>
                    <a:pt x="4396" y="9114"/>
                  </a:cubicBezTo>
                  <a:lnTo>
                    <a:pt x="5202" y="8630"/>
                  </a:lnTo>
                  <a:cubicBezTo>
                    <a:pt x="5283" y="8590"/>
                    <a:pt x="5404" y="8590"/>
                    <a:pt x="5444" y="8590"/>
                  </a:cubicBezTo>
                  <a:lnTo>
                    <a:pt x="6210" y="8670"/>
                  </a:lnTo>
                  <a:cubicBezTo>
                    <a:pt x="6291" y="8670"/>
                    <a:pt x="6412" y="8670"/>
                    <a:pt x="6452" y="8630"/>
                  </a:cubicBezTo>
                  <a:lnTo>
                    <a:pt x="6734" y="8388"/>
                  </a:lnTo>
                  <a:cubicBezTo>
                    <a:pt x="6815" y="8307"/>
                    <a:pt x="6855" y="8307"/>
                    <a:pt x="6936" y="8307"/>
                  </a:cubicBezTo>
                  <a:lnTo>
                    <a:pt x="7823" y="8267"/>
                  </a:lnTo>
                  <a:cubicBezTo>
                    <a:pt x="7864" y="8267"/>
                    <a:pt x="7944" y="8267"/>
                    <a:pt x="8025" y="8307"/>
                  </a:cubicBezTo>
                  <a:lnTo>
                    <a:pt x="8468" y="8549"/>
                  </a:lnTo>
                  <a:cubicBezTo>
                    <a:pt x="8549" y="8590"/>
                    <a:pt x="8630" y="8670"/>
                    <a:pt x="8630" y="8791"/>
                  </a:cubicBezTo>
                  <a:lnTo>
                    <a:pt x="8630" y="9195"/>
                  </a:lnTo>
                  <a:cubicBezTo>
                    <a:pt x="8630" y="9315"/>
                    <a:pt x="8710" y="9436"/>
                    <a:pt x="8872" y="9436"/>
                  </a:cubicBezTo>
                  <a:lnTo>
                    <a:pt x="9033" y="9436"/>
                  </a:lnTo>
                  <a:cubicBezTo>
                    <a:pt x="9154" y="9436"/>
                    <a:pt x="9315" y="9275"/>
                    <a:pt x="9315" y="9154"/>
                  </a:cubicBezTo>
                  <a:lnTo>
                    <a:pt x="9275" y="8791"/>
                  </a:lnTo>
                  <a:lnTo>
                    <a:pt x="9154" y="8065"/>
                  </a:lnTo>
                  <a:cubicBezTo>
                    <a:pt x="9154" y="7944"/>
                    <a:pt x="9235" y="7823"/>
                    <a:pt x="9356" y="7702"/>
                  </a:cubicBezTo>
                  <a:lnTo>
                    <a:pt x="10162" y="7299"/>
                  </a:lnTo>
                  <a:lnTo>
                    <a:pt x="11251" y="6170"/>
                  </a:lnTo>
                  <a:lnTo>
                    <a:pt x="11937" y="5041"/>
                  </a:lnTo>
                  <a:lnTo>
                    <a:pt x="13308" y="4638"/>
                  </a:lnTo>
                  <a:cubicBezTo>
                    <a:pt x="13388" y="4597"/>
                    <a:pt x="13509" y="4517"/>
                    <a:pt x="13509" y="4396"/>
                  </a:cubicBezTo>
                  <a:lnTo>
                    <a:pt x="13509" y="3750"/>
                  </a:lnTo>
                  <a:cubicBezTo>
                    <a:pt x="13509" y="3630"/>
                    <a:pt x="13590" y="3549"/>
                    <a:pt x="13711" y="3509"/>
                  </a:cubicBezTo>
                  <a:lnTo>
                    <a:pt x="14598" y="3267"/>
                  </a:lnTo>
                  <a:cubicBezTo>
                    <a:pt x="14719" y="3267"/>
                    <a:pt x="14759" y="3226"/>
                    <a:pt x="14800" y="3146"/>
                  </a:cubicBezTo>
                  <a:lnTo>
                    <a:pt x="15163" y="2581"/>
                  </a:lnTo>
                  <a:cubicBezTo>
                    <a:pt x="15203" y="2541"/>
                    <a:pt x="15203" y="2420"/>
                    <a:pt x="15122" y="2379"/>
                  </a:cubicBezTo>
                  <a:lnTo>
                    <a:pt x="15082" y="2379"/>
                  </a:lnTo>
                  <a:lnTo>
                    <a:pt x="13469" y="1775"/>
                  </a:lnTo>
                  <a:lnTo>
                    <a:pt x="12259" y="1210"/>
                  </a:lnTo>
                  <a:cubicBezTo>
                    <a:pt x="12209" y="1193"/>
                    <a:pt x="12152" y="1183"/>
                    <a:pt x="12099" y="1183"/>
                  </a:cubicBezTo>
                  <a:cubicBezTo>
                    <a:pt x="12025" y="1183"/>
                    <a:pt x="11960" y="1203"/>
                    <a:pt x="11937" y="1250"/>
                  </a:cubicBezTo>
                  <a:lnTo>
                    <a:pt x="10444" y="2339"/>
                  </a:lnTo>
                  <a:cubicBezTo>
                    <a:pt x="10359" y="2368"/>
                    <a:pt x="10253" y="2396"/>
                    <a:pt x="10170" y="2396"/>
                  </a:cubicBezTo>
                  <a:cubicBezTo>
                    <a:pt x="10136" y="2396"/>
                    <a:pt x="10105" y="2391"/>
                    <a:pt x="10082" y="2379"/>
                  </a:cubicBezTo>
                  <a:lnTo>
                    <a:pt x="8952" y="1855"/>
                  </a:lnTo>
                  <a:lnTo>
                    <a:pt x="8146" y="1452"/>
                  </a:lnTo>
                  <a:cubicBezTo>
                    <a:pt x="8106" y="1452"/>
                    <a:pt x="8106" y="1412"/>
                    <a:pt x="8106" y="1371"/>
                  </a:cubicBezTo>
                  <a:lnTo>
                    <a:pt x="8146" y="1331"/>
                  </a:lnTo>
                  <a:lnTo>
                    <a:pt x="8952" y="1008"/>
                  </a:lnTo>
                  <a:cubicBezTo>
                    <a:pt x="9033" y="1008"/>
                    <a:pt x="9033" y="968"/>
                    <a:pt x="9073" y="968"/>
                  </a:cubicBezTo>
                  <a:lnTo>
                    <a:pt x="10162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32"/>
          <p:cNvSpPr/>
          <p:nvPr/>
        </p:nvSpPr>
        <p:spPr>
          <a:xfrm>
            <a:off x="6270225" y="1995200"/>
            <a:ext cx="49425" cy="54475"/>
          </a:xfrm>
          <a:custGeom>
            <a:avLst/>
            <a:gdLst/>
            <a:ahLst/>
            <a:cxnLst/>
            <a:rect l="l" t="t" r="r" b="b"/>
            <a:pathLst>
              <a:path w="1977" h="2179" extrusionOk="0">
                <a:moveTo>
                  <a:pt x="1009" y="1"/>
                </a:moveTo>
                <a:lnTo>
                  <a:pt x="807" y="606"/>
                </a:lnTo>
                <a:lnTo>
                  <a:pt x="1" y="606"/>
                </a:lnTo>
                <a:lnTo>
                  <a:pt x="646" y="1170"/>
                </a:lnTo>
                <a:lnTo>
                  <a:pt x="324" y="2179"/>
                </a:lnTo>
                <a:lnTo>
                  <a:pt x="1009" y="1493"/>
                </a:lnTo>
                <a:lnTo>
                  <a:pt x="1695" y="2179"/>
                </a:lnTo>
                <a:lnTo>
                  <a:pt x="1372" y="1170"/>
                </a:lnTo>
                <a:lnTo>
                  <a:pt x="1977" y="606"/>
                </a:lnTo>
                <a:lnTo>
                  <a:pt x="1211" y="606"/>
                </a:lnTo>
                <a:lnTo>
                  <a:pt x="10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2"/>
          <p:cNvSpPr/>
          <p:nvPr/>
        </p:nvSpPr>
        <p:spPr>
          <a:xfrm>
            <a:off x="4319200" y="1756875"/>
            <a:ext cx="50425" cy="54450"/>
          </a:xfrm>
          <a:custGeom>
            <a:avLst/>
            <a:gdLst/>
            <a:ahLst/>
            <a:cxnLst/>
            <a:rect l="l" t="t" r="r" b="b"/>
            <a:pathLst>
              <a:path w="2017" h="2178" extrusionOk="0">
                <a:moveTo>
                  <a:pt x="1008" y="0"/>
                </a:moveTo>
                <a:lnTo>
                  <a:pt x="847" y="605"/>
                </a:lnTo>
                <a:lnTo>
                  <a:pt x="0" y="605"/>
                </a:lnTo>
                <a:lnTo>
                  <a:pt x="645" y="1170"/>
                </a:lnTo>
                <a:lnTo>
                  <a:pt x="363" y="2178"/>
                </a:lnTo>
                <a:lnTo>
                  <a:pt x="1008" y="1492"/>
                </a:lnTo>
                <a:lnTo>
                  <a:pt x="1694" y="2178"/>
                </a:lnTo>
                <a:lnTo>
                  <a:pt x="1411" y="1170"/>
                </a:lnTo>
                <a:lnTo>
                  <a:pt x="2016" y="605"/>
                </a:lnTo>
                <a:lnTo>
                  <a:pt x="1210" y="605"/>
                </a:lnTo>
                <a:lnTo>
                  <a:pt x="10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2"/>
          <p:cNvSpPr/>
          <p:nvPr/>
        </p:nvSpPr>
        <p:spPr>
          <a:xfrm>
            <a:off x="7572775" y="1609100"/>
            <a:ext cx="50425" cy="54450"/>
          </a:xfrm>
          <a:custGeom>
            <a:avLst/>
            <a:gdLst/>
            <a:ahLst/>
            <a:cxnLst/>
            <a:rect l="l" t="t" r="r" b="b"/>
            <a:pathLst>
              <a:path w="2017" h="2178" extrusionOk="0">
                <a:moveTo>
                  <a:pt x="1008" y="0"/>
                </a:moveTo>
                <a:lnTo>
                  <a:pt x="847" y="645"/>
                </a:lnTo>
                <a:lnTo>
                  <a:pt x="0" y="645"/>
                </a:lnTo>
                <a:lnTo>
                  <a:pt x="645" y="1170"/>
                </a:lnTo>
                <a:lnTo>
                  <a:pt x="363" y="2178"/>
                </a:lnTo>
                <a:lnTo>
                  <a:pt x="1008" y="1492"/>
                </a:lnTo>
                <a:lnTo>
                  <a:pt x="1734" y="2178"/>
                </a:lnTo>
                <a:lnTo>
                  <a:pt x="1412" y="1170"/>
                </a:lnTo>
                <a:lnTo>
                  <a:pt x="2016" y="645"/>
                </a:lnTo>
                <a:lnTo>
                  <a:pt x="1210" y="645"/>
                </a:lnTo>
                <a:lnTo>
                  <a:pt x="10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32"/>
          <p:cNvSpPr/>
          <p:nvPr/>
        </p:nvSpPr>
        <p:spPr>
          <a:xfrm>
            <a:off x="7828475" y="4372450"/>
            <a:ext cx="50425" cy="54450"/>
          </a:xfrm>
          <a:custGeom>
            <a:avLst/>
            <a:gdLst/>
            <a:ahLst/>
            <a:cxnLst/>
            <a:rect l="l" t="t" r="r" b="b"/>
            <a:pathLst>
              <a:path w="2017" h="2178" extrusionOk="0">
                <a:moveTo>
                  <a:pt x="1008" y="0"/>
                </a:moveTo>
                <a:lnTo>
                  <a:pt x="847" y="645"/>
                </a:lnTo>
                <a:lnTo>
                  <a:pt x="0" y="645"/>
                </a:lnTo>
                <a:lnTo>
                  <a:pt x="645" y="1170"/>
                </a:lnTo>
                <a:lnTo>
                  <a:pt x="363" y="2178"/>
                </a:lnTo>
                <a:lnTo>
                  <a:pt x="1008" y="1492"/>
                </a:lnTo>
                <a:lnTo>
                  <a:pt x="1734" y="2178"/>
                </a:lnTo>
                <a:lnTo>
                  <a:pt x="1412" y="1170"/>
                </a:lnTo>
                <a:lnTo>
                  <a:pt x="2016" y="645"/>
                </a:lnTo>
                <a:lnTo>
                  <a:pt x="1210" y="645"/>
                </a:lnTo>
                <a:lnTo>
                  <a:pt x="10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2"/>
          <p:cNvSpPr/>
          <p:nvPr/>
        </p:nvSpPr>
        <p:spPr>
          <a:xfrm>
            <a:off x="5921625" y="4794100"/>
            <a:ext cx="50425" cy="54475"/>
          </a:xfrm>
          <a:custGeom>
            <a:avLst/>
            <a:gdLst/>
            <a:ahLst/>
            <a:cxnLst/>
            <a:rect l="l" t="t" r="r" b="b"/>
            <a:pathLst>
              <a:path w="2017" h="2179" extrusionOk="0">
                <a:moveTo>
                  <a:pt x="1009" y="1"/>
                </a:moveTo>
                <a:lnTo>
                  <a:pt x="807" y="606"/>
                </a:lnTo>
                <a:lnTo>
                  <a:pt x="1" y="606"/>
                </a:lnTo>
                <a:lnTo>
                  <a:pt x="646" y="1170"/>
                </a:lnTo>
                <a:lnTo>
                  <a:pt x="364" y="2179"/>
                </a:lnTo>
                <a:lnTo>
                  <a:pt x="1009" y="1493"/>
                </a:lnTo>
                <a:lnTo>
                  <a:pt x="1694" y="2179"/>
                </a:lnTo>
                <a:lnTo>
                  <a:pt x="1372" y="1170"/>
                </a:lnTo>
                <a:lnTo>
                  <a:pt x="2017" y="606"/>
                </a:lnTo>
                <a:lnTo>
                  <a:pt x="1210" y="606"/>
                </a:lnTo>
                <a:lnTo>
                  <a:pt x="10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2"/>
          <p:cNvSpPr/>
          <p:nvPr/>
        </p:nvSpPr>
        <p:spPr>
          <a:xfrm>
            <a:off x="486375" y="4002800"/>
            <a:ext cx="50425" cy="54475"/>
          </a:xfrm>
          <a:custGeom>
            <a:avLst/>
            <a:gdLst/>
            <a:ahLst/>
            <a:cxnLst/>
            <a:rect l="l" t="t" r="r" b="b"/>
            <a:pathLst>
              <a:path w="2017" h="2179" extrusionOk="0">
                <a:moveTo>
                  <a:pt x="1009" y="1"/>
                </a:moveTo>
                <a:lnTo>
                  <a:pt x="807" y="606"/>
                </a:lnTo>
                <a:lnTo>
                  <a:pt x="1" y="606"/>
                </a:lnTo>
                <a:lnTo>
                  <a:pt x="646" y="1170"/>
                </a:lnTo>
                <a:lnTo>
                  <a:pt x="364" y="2179"/>
                </a:lnTo>
                <a:lnTo>
                  <a:pt x="1009" y="1493"/>
                </a:lnTo>
                <a:lnTo>
                  <a:pt x="1694" y="2179"/>
                </a:lnTo>
                <a:lnTo>
                  <a:pt x="1372" y="1170"/>
                </a:lnTo>
                <a:lnTo>
                  <a:pt x="2017" y="606"/>
                </a:lnTo>
                <a:lnTo>
                  <a:pt x="1210" y="606"/>
                </a:lnTo>
                <a:lnTo>
                  <a:pt x="10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2"/>
          <p:cNvSpPr/>
          <p:nvPr/>
        </p:nvSpPr>
        <p:spPr>
          <a:xfrm>
            <a:off x="1302400" y="4794113"/>
            <a:ext cx="50425" cy="54450"/>
          </a:xfrm>
          <a:custGeom>
            <a:avLst/>
            <a:gdLst/>
            <a:ahLst/>
            <a:cxnLst/>
            <a:rect l="l" t="t" r="r" b="b"/>
            <a:pathLst>
              <a:path w="2017" h="2178" extrusionOk="0">
                <a:moveTo>
                  <a:pt x="1008" y="0"/>
                </a:moveTo>
                <a:lnTo>
                  <a:pt x="847" y="645"/>
                </a:lnTo>
                <a:lnTo>
                  <a:pt x="0" y="645"/>
                </a:lnTo>
                <a:lnTo>
                  <a:pt x="645" y="1170"/>
                </a:lnTo>
                <a:lnTo>
                  <a:pt x="363" y="2178"/>
                </a:lnTo>
                <a:lnTo>
                  <a:pt x="1008" y="1492"/>
                </a:lnTo>
                <a:lnTo>
                  <a:pt x="1734" y="2178"/>
                </a:lnTo>
                <a:lnTo>
                  <a:pt x="1412" y="1170"/>
                </a:lnTo>
                <a:lnTo>
                  <a:pt x="2016" y="645"/>
                </a:lnTo>
                <a:lnTo>
                  <a:pt x="1210" y="645"/>
                </a:lnTo>
                <a:lnTo>
                  <a:pt x="10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2"/>
          <p:cNvSpPr/>
          <p:nvPr/>
        </p:nvSpPr>
        <p:spPr>
          <a:xfrm rot="10800000">
            <a:off x="8625488" y="4600725"/>
            <a:ext cx="162350" cy="176450"/>
          </a:xfrm>
          <a:custGeom>
            <a:avLst/>
            <a:gdLst/>
            <a:ahLst/>
            <a:cxnLst/>
            <a:rect l="l" t="t" r="r" b="b"/>
            <a:pathLst>
              <a:path w="6494" h="7058" extrusionOk="0">
                <a:moveTo>
                  <a:pt x="3267" y="0"/>
                </a:moveTo>
                <a:lnTo>
                  <a:pt x="2662" y="2057"/>
                </a:lnTo>
                <a:lnTo>
                  <a:pt x="1" y="2057"/>
                </a:lnTo>
                <a:lnTo>
                  <a:pt x="2098" y="3831"/>
                </a:lnTo>
                <a:lnTo>
                  <a:pt x="1090" y="7057"/>
                </a:lnTo>
                <a:lnTo>
                  <a:pt x="3267" y="4880"/>
                </a:lnTo>
                <a:lnTo>
                  <a:pt x="5525" y="7057"/>
                </a:lnTo>
                <a:lnTo>
                  <a:pt x="4477" y="3791"/>
                </a:lnTo>
                <a:lnTo>
                  <a:pt x="6493" y="2057"/>
                </a:lnTo>
                <a:lnTo>
                  <a:pt x="3912" y="2057"/>
                </a:lnTo>
                <a:lnTo>
                  <a:pt x="32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370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50"/>
          <p:cNvSpPr/>
          <p:nvPr/>
        </p:nvSpPr>
        <p:spPr>
          <a:xfrm flipH="1">
            <a:off x="3184302" y="1444589"/>
            <a:ext cx="2685710" cy="2456018"/>
          </a:xfrm>
          <a:custGeom>
            <a:avLst/>
            <a:gdLst/>
            <a:ahLst/>
            <a:cxnLst/>
            <a:rect l="l" t="t" r="r" b="b"/>
            <a:pathLst>
              <a:path w="46769" h="42771" extrusionOk="0">
                <a:moveTo>
                  <a:pt x="21384" y="0"/>
                </a:moveTo>
                <a:cubicBezTo>
                  <a:pt x="9575" y="0"/>
                  <a:pt x="0" y="9575"/>
                  <a:pt x="0" y="21386"/>
                </a:cubicBezTo>
                <a:cubicBezTo>
                  <a:pt x="0" y="33196"/>
                  <a:pt x="9575" y="42770"/>
                  <a:pt x="21384" y="42770"/>
                </a:cubicBezTo>
                <a:cubicBezTo>
                  <a:pt x="33196" y="42770"/>
                  <a:pt x="42770" y="33196"/>
                  <a:pt x="42770" y="21386"/>
                </a:cubicBezTo>
                <a:cubicBezTo>
                  <a:pt x="42770" y="16313"/>
                  <a:pt x="41002" y="11653"/>
                  <a:pt x="38053" y="7988"/>
                </a:cubicBezTo>
                <a:lnTo>
                  <a:pt x="42775" y="7988"/>
                </a:lnTo>
                <a:cubicBezTo>
                  <a:pt x="44970" y="7988"/>
                  <a:pt x="46769" y="6191"/>
                  <a:pt x="46769" y="3994"/>
                </a:cubicBezTo>
                <a:cubicBezTo>
                  <a:pt x="46769" y="1797"/>
                  <a:pt x="44972" y="0"/>
                  <a:pt x="42775" y="0"/>
                </a:cubicBezTo>
                <a:lnTo>
                  <a:pt x="22286" y="0"/>
                </a:lnTo>
                <a:cubicBezTo>
                  <a:pt x="22196" y="0"/>
                  <a:pt x="22105" y="5"/>
                  <a:pt x="22018" y="10"/>
                </a:cubicBezTo>
                <a:cubicBezTo>
                  <a:pt x="21807" y="3"/>
                  <a:pt x="21597" y="0"/>
                  <a:pt x="213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0" name="Google Shape;1190;p50"/>
          <p:cNvGrpSpPr/>
          <p:nvPr/>
        </p:nvGrpSpPr>
        <p:grpSpPr>
          <a:xfrm rot="10800000" flipH="1">
            <a:off x="3538543" y="1566603"/>
            <a:ext cx="2692393" cy="2211976"/>
            <a:chOff x="862669" y="1239931"/>
            <a:chExt cx="739912" cy="607886"/>
          </a:xfrm>
        </p:grpSpPr>
        <p:sp>
          <p:nvSpPr>
            <p:cNvPr id="1191" name="Google Shape;1191;p50"/>
            <p:cNvSpPr/>
            <p:nvPr/>
          </p:nvSpPr>
          <p:spPr>
            <a:xfrm flipH="1">
              <a:off x="862669" y="1239931"/>
              <a:ext cx="739912" cy="607886"/>
            </a:xfrm>
            <a:custGeom>
              <a:avLst/>
              <a:gdLst/>
              <a:ahLst/>
              <a:cxnLst/>
              <a:rect l="l" t="t" r="r" b="b"/>
              <a:pathLst>
                <a:path w="45815" h="37640" extrusionOk="0">
                  <a:moveTo>
                    <a:pt x="26994" y="1"/>
                  </a:moveTo>
                  <a:cubicBezTo>
                    <a:pt x="16602" y="1"/>
                    <a:pt x="8175" y="8427"/>
                    <a:pt x="8175" y="18821"/>
                  </a:cubicBezTo>
                  <a:cubicBezTo>
                    <a:pt x="8169" y="22642"/>
                    <a:pt x="9333" y="26373"/>
                    <a:pt x="11509" y="29515"/>
                  </a:cubicBezTo>
                  <a:lnTo>
                    <a:pt x="3994" y="29515"/>
                  </a:lnTo>
                  <a:cubicBezTo>
                    <a:pt x="1797" y="29515"/>
                    <a:pt x="1" y="31311"/>
                    <a:pt x="1" y="33508"/>
                  </a:cubicBezTo>
                  <a:cubicBezTo>
                    <a:pt x="1" y="35704"/>
                    <a:pt x="1797" y="37502"/>
                    <a:pt x="3994" y="37502"/>
                  </a:cubicBezTo>
                  <a:lnTo>
                    <a:pt x="24483" y="37502"/>
                  </a:lnTo>
                  <a:cubicBezTo>
                    <a:pt x="24546" y="37502"/>
                    <a:pt x="24608" y="37500"/>
                    <a:pt x="24671" y="37497"/>
                  </a:cubicBezTo>
                  <a:cubicBezTo>
                    <a:pt x="25441" y="37592"/>
                    <a:pt x="26218" y="37640"/>
                    <a:pt x="26994" y="37640"/>
                  </a:cubicBezTo>
                  <a:cubicBezTo>
                    <a:pt x="37389" y="37640"/>
                    <a:pt x="45815" y="29214"/>
                    <a:pt x="45815" y="18821"/>
                  </a:cubicBezTo>
                  <a:cubicBezTo>
                    <a:pt x="45815" y="8427"/>
                    <a:pt x="37389" y="1"/>
                    <a:pt x="269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0"/>
            <p:cNvSpPr/>
            <p:nvPr/>
          </p:nvSpPr>
          <p:spPr>
            <a:xfrm>
              <a:off x="1491386" y="1736345"/>
              <a:ext cx="88760" cy="88744"/>
            </a:xfrm>
            <a:custGeom>
              <a:avLst/>
              <a:gdLst/>
              <a:ahLst/>
              <a:cxnLst/>
              <a:rect l="l" t="t" r="r" b="b"/>
              <a:pathLst>
                <a:path w="5496" h="5495" extrusionOk="0">
                  <a:moveTo>
                    <a:pt x="2747" y="0"/>
                  </a:moveTo>
                  <a:cubicBezTo>
                    <a:pt x="1231" y="0"/>
                    <a:pt x="1" y="1230"/>
                    <a:pt x="1" y="2747"/>
                  </a:cubicBezTo>
                  <a:cubicBezTo>
                    <a:pt x="1" y="4265"/>
                    <a:pt x="1231" y="5495"/>
                    <a:pt x="2747" y="5495"/>
                  </a:cubicBezTo>
                  <a:cubicBezTo>
                    <a:pt x="4265" y="5495"/>
                    <a:pt x="5495" y="4265"/>
                    <a:pt x="5495" y="2747"/>
                  </a:cubicBezTo>
                  <a:cubicBezTo>
                    <a:pt x="5495" y="1230"/>
                    <a:pt x="4265" y="0"/>
                    <a:pt x="2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3" name="Google Shape;1193;p50"/>
          <p:cNvSpPr/>
          <p:nvPr/>
        </p:nvSpPr>
        <p:spPr>
          <a:xfrm rot="10800000">
            <a:off x="3670511" y="1700387"/>
            <a:ext cx="2560440" cy="1944414"/>
          </a:xfrm>
          <a:custGeom>
            <a:avLst/>
            <a:gdLst/>
            <a:ahLst/>
            <a:cxnLst/>
            <a:rect l="l" t="t" r="r" b="b"/>
            <a:pathLst>
              <a:path w="43519" h="33050" extrusionOk="0">
                <a:moveTo>
                  <a:pt x="26994" y="1"/>
                </a:moveTo>
                <a:cubicBezTo>
                  <a:pt x="22006" y="1"/>
                  <a:pt x="17535" y="2211"/>
                  <a:pt x="14504" y="5705"/>
                </a:cubicBezTo>
                <a:lnTo>
                  <a:pt x="3994" y="5705"/>
                </a:lnTo>
                <a:cubicBezTo>
                  <a:pt x="1797" y="5705"/>
                  <a:pt x="1" y="7501"/>
                  <a:pt x="1" y="9698"/>
                </a:cubicBezTo>
                <a:cubicBezTo>
                  <a:pt x="1" y="11894"/>
                  <a:pt x="1797" y="13692"/>
                  <a:pt x="3994" y="13692"/>
                </a:cubicBezTo>
                <a:lnTo>
                  <a:pt x="10714" y="13692"/>
                </a:lnTo>
                <a:cubicBezTo>
                  <a:pt x="10552" y="14627"/>
                  <a:pt x="10470" y="15575"/>
                  <a:pt x="10472" y="16525"/>
                </a:cubicBezTo>
                <a:cubicBezTo>
                  <a:pt x="10472" y="25651"/>
                  <a:pt x="17870" y="33049"/>
                  <a:pt x="26996" y="33049"/>
                </a:cubicBezTo>
                <a:cubicBezTo>
                  <a:pt x="36122" y="33049"/>
                  <a:pt x="43519" y="25651"/>
                  <a:pt x="43519" y="16525"/>
                </a:cubicBezTo>
                <a:cubicBezTo>
                  <a:pt x="43519" y="7399"/>
                  <a:pt x="36122" y="1"/>
                  <a:pt x="269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50"/>
          <p:cNvSpPr/>
          <p:nvPr/>
        </p:nvSpPr>
        <p:spPr>
          <a:xfrm rot="10800000" flipH="1">
            <a:off x="3263272" y="1508170"/>
            <a:ext cx="323239" cy="323285"/>
          </a:xfrm>
          <a:custGeom>
            <a:avLst/>
            <a:gdLst/>
            <a:ahLst/>
            <a:cxnLst/>
            <a:rect l="l" t="t" r="r" b="b"/>
            <a:pathLst>
              <a:path w="5494" h="5495" extrusionOk="0">
                <a:moveTo>
                  <a:pt x="2747" y="0"/>
                </a:moveTo>
                <a:cubicBezTo>
                  <a:pt x="1230" y="0"/>
                  <a:pt x="1" y="1230"/>
                  <a:pt x="1" y="2748"/>
                </a:cubicBezTo>
                <a:cubicBezTo>
                  <a:pt x="1" y="4264"/>
                  <a:pt x="1230" y="5494"/>
                  <a:pt x="2747" y="5494"/>
                </a:cubicBezTo>
                <a:cubicBezTo>
                  <a:pt x="4263" y="5494"/>
                  <a:pt x="5493" y="4264"/>
                  <a:pt x="5493" y="2748"/>
                </a:cubicBezTo>
                <a:cubicBezTo>
                  <a:pt x="5493" y="1230"/>
                  <a:pt x="4263" y="0"/>
                  <a:pt x="27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5" name="Google Shape;1195;p50"/>
          <p:cNvGrpSpPr/>
          <p:nvPr/>
        </p:nvGrpSpPr>
        <p:grpSpPr>
          <a:xfrm>
            <a:off x="3166770" y="1810721"/>
            <a:ext cx="2316706" cy="1698311"/>
            <a:chOff x="751611" y="1306670"/>
            <a:chExt cx="647179" cy="474455"/>
          </a:xfrm>
        </p:grpSpPr>
        <p:sp>
          <p:nvSpPr>
            <p:cNvPr id="1196" name="Google Shape;1196;p50"/>
            <p:cNvSpPr/>
            <p:nvPr/>
          </p:nvSpPr>
          <p:spPr>
            <a:xfrm flipH="1">
              <a:off x="751611" y="1306670"/>
              <a:ext cx="647179" cy="474455"/>
            </a:xfrm>
            <a:custGeom>
              <a:avLst/>
              <a:gdLst/>
              <a:ahLst/>
              <a:cxnLst/>
              <a:rect l="l" t="t" r="r" b="b"/>
              <a:pathLst>
                <a:path w="40073" h="29378" extrusionOk="0">
                  <a:moveTo>
                    <a:pt x="14688" y="1"/>
                  </a:moveTo>
                  <a:cubicBezTo>
                    <a:pt x="6578" y="1"/>
                    <a:pt x="1" y="6578"/>
                    <a:pt x="1" y="14690"/>
                  </a:cubicBezTo>
                  <a:cubicBezTo>
                    <a:pt x="1" y="22801"/>
                    <a:pt x="6578" y="29377"/>
                    <a:pt x="14688" y="29377"/>
                  </a:cubicBezTo>
                  <a:cubicBezTo>
                    <a:pt x="19883" y="29377"/>
                    <a:pt x="24445" y="26682"/>
                    <a:pt x="27057" y="22613"/>
                  </a:cubicBezTo>
                  <a:lnTo>
                    <a:pt x="36079" y="22613"/>
                  </a:lnTo>
                  <a:cubicBezTo>
                    <a:pt x="38276" y="22613"/>
                    <a:pt x="40073" y="20817"/>
                    <a:pt x="40073" y="18620"/>
                  </a:cubicBezTo>
                  <a:cubicBezTo>
                    <a:pt x="40073" y="16424"/>
                    <a:pt x="38276" y="14626"/>
                    <a:pt x="36079" y="14626"/>
                  </a:cubicBezTo>
                  <a:lnTo>
                    <a:pt x="29376" y="14626"/>
                  </a:lnTo>
                  <a:cubicBezTo>
                    <a:pt x="29342" y="6544"/>
                    <a:pt x="22780" y="1"/>
                    <a:pt x="146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0"/>
            <p:cNvSpPr/>
            <p:nvPr/>
          </p:nvSpPr>
          <p:spPr>
            <a:xfrm>
              <a:off x="773909" y="1563105"/>
              <a:ext cx="88760" cy="88744"/>
            </a:xfrm>
            <a:custGeom>
              <a:avLst/>
              <a:gdLst/>
              <a:ahLst/>
              <a:cxnLst/>
              <a:rect l="l" t="t" r="r" b="b"/>
              <a:pathLst>
                <a:path w="5496" h="5495" extrusionOk="0">
                  <a:moveTo>
                    <a:pt x="2747" y="0"/>
                  </a:moveTo>
                  <a:cubicBezTo>
                    <a:pt x="1231" y="0"/>
                    <a:pt x="1" y="1230"/>
                    <a:pt x="1" y="2746"/>
                  </a:cubicBezTo>
                  <a:cubicBezTo>
                    <a:pt x="1" y="4265"/>
                    <a:pt x="1231" y="5494"/>
                    <a:pt x="2747" y="5494"/>
                  </a:cubicBezTo>
                  <a:cubicBezTo>
                    <a:pt x="4265" y="5494"/>
                    <a:pt x="5495" y="4265"/>
                    <a:pt x="5495" y="2746"/>
                  </a:cubicBezTo>
                  <a:cubicBezTo>
                    <a:pt x="5495" y="1230"/>
                    <a:pt x="4265" y="0"/>
                    <a:pt x="2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8" name="Google Shape;1198;p50"/>
          <p:cNvSpPr/>
          <p:nvPr/>
        </p:nvSpPr>
        <p:spPr>
          <a:xfrm>
            <a:off x="3917200" y="1939899"/>
            <a:ext cx="1440026" cy="1439850"/>
          </a:xfrm>
          <a:custGeom>
            <a:avLst/>
            <a:gdLst/>
            <a:ahLst/>
            <a:cxnLst/>
            <a:rect l="l" t="t" r="r" b="b"/>
            <a:pathLst>
              <a:path w="22518" h="22517" extrusionOk="0">
                <a:moveTo>
                  <a:pt x="11258" y="0"/>
                </a:moveTo>
                <a:cubicBezTo>
                  <a:pt x="8273" y="0"/>
                  <a:pt x="5409" y="1187"/>
                  <a:pt x="3298" y="3297"/>
                </a:cubicBezTo>
                <a:cubicBezTo>
                  <a:pt x="1186" y="5409"/>
                  <a:pt x="1" y="8272"/>
                  <a:pt x="1" y="11259"/>
                </a:cubicBezTo>
                <a:cubicBezTo>
                  <a:pt x="1" y="14244"/>
                  <a:pt x="1186" y="17109"/>
                  <a:pt x="3298" y="19219"/>
                </a:cubicBezTo>
                <a:cubicBezTo>
                  <a:pt x="5409" y="21331"/>
                  <a:pt x="8273" y="22516"/>
                  <a:pt x="11258" y="22516"/>
                </a:cubicBezTo>
                <a:cubicBezTo>
                  <a:pt x="14245" y="22516"/>
                  <a:pt x="17108" y="21331"/>
                  <a:pt x="19220" y="19219"/>
                </a:cubicBezTo>
                <a:cubicBezTo>
                  <a:pt x="21331" y="17109"/>
                  <a:pt x="22517" y="14244"/>
                  <a:pt x="22517" y="11259"/>
                </a:cubicBezTo>
                <a:cubicBezTo>
                  <a:pt x="22517" y="8272"/>
                  <a:pt x="21331" y="5409"/>
                  <a:pt x="19220" y="3297"/>
                </a:cubicBezTo>
                <a:cubicBezTo>
                  <a:pt x="17108" y="1187"/>
                  <a:pt x="14245" y="0"/>
                  <a:pt x="112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50"/>
          <p:cNvSpPr/>
          <p:nvPr/>
        </p:nvSpPr>
        <p:spPr>
          <a:xfrm rot="10800000">
            <a:off x="5833361" y="2907640"/>
            <a:ext cx="321351" cy="321279"/>
          </a:xfrm>
          <a:custGeom>
            <a:avLst/>
            <a:gdLst/>
            <a:ahLst/>
            <a:cxnLst/>
            <a:rect l="l" t="t" r="r" b="b"/>
            <a:pathLst>
              <a:path w="5496" h="5495" extrusionOk="0">
                <a:moveTo>
                  <a:pt x="2747" y="1"/>
                </a:moveTo>
                <a:cubicBezTo>
                  <a:pt x="1231" y="1"/>
                  <a:pt x="1" y="1230"/>
                  <a:pt x="1" y="2749"/>
                </a:cubicBezTo>
                <a:cubicBezTo>
                  <a:pt x="1" y="4265"/>
                  <a:pt x="1231" y="5495"/>
                  <a:pt x="2747" y="5495"/>
                </a:cubicBezTo>
                <a:cubicBezTo>
                  <a:pt x="4265" y="5495"/>
                  <a:pt x="5495" y="4265"/>
                  <a:pt x="5495" y="2749"/>
                </a:cubicBezTo>
                <a:cubicBezTo>
                  <a:pt x="5495" y="1230"/>
                  <a:pt x="4265" y="1"/>
                  <a:pt x="27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50"/>
          <p:cNvSpPr/>
          <p:nvPr/>
        </p:nvSpPr>
        <p:spPr>
          <a:xfrm rot="10800000">
            <a:off x="3254187" y="2730416"/>
            <a:ext cx="321351" cy="321279"/>
          </a:xfrm>
          <a:custGeom>
            <a:avLst/>
            <a:gdLst/>
            <a:ahLst/>
            <a:cxnLst/>
            <a:rect l="l" t="t" r="r" b="b"/>
            <a:pathLst>
              <a:path w="5496" h="5495" extrusionOk="0">
                <a:moveTo>
                  <a:pt x="2747" y="1"/>
                </a:moveTo>
                <a:cubicBezTo>
                  <a:pt x="1231" y="1"/>
                  <a:pt x="1" y="1230"/>
                  <a:pt x="1" y="2749"/>
                </a:cubicBezTo>
                <a:cubicBezTo>
                  <a:pt x="1" y="4265"/>
                  <a:pt x="1231" y="5495"/>
                  <a:pt x="2747" y="5495"/>
                </a:cubicBezTo>
                <a:cubicBezTo>
                  <a:pt x="4265" y="5495"/>
                  <a:pt x="5495" y="4265"/>
                  <a:pt x="5495" y="2749"/>
                </a:cubicBezTo>
                <a:cubicBezTo>
                  <a:pt x="5495" y="1230"/>
                  <a:pt x="4265" y="1"/>
                  <a:pt x="27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50"/>
          <p:cNvSpPr/>
          <p:nvPr/>
        </p:nvSpPr>
        <p:spPr>
          <a:xfrm rot="10800000" flipH="1">
            <a:off x="5819140" y="1648128"/>
            <a:ext cx="321351" cy="321279"/>
          </a:xfrm>
          <a:custGeom>
            <a:avLst/>
            <a:gdLst/>
            <a:ahLst/>
            <a:cxnLst/>
            <a:rect l="l" t="t" r="r" b="b"/>
            <a:pathLst>
              <a:path w="5496" h="5495" extrusionOk="0">
                <a:moveTo>
                  <a:pt x="2747" y="1"/>
                </a:moveTo>
                <a:cubicBezTo>
                  <a:pt x="1231" y="1"/>
                  <a:pt x="1" y="1230"/>
                  <a:pt x="1" y="2749"/>
                </a:cubicBezTo>
                <a:cubicBezTo>
                  <a:pt x="1" y="4265"/>
                  <a:pt x="1231" y="5495"/>
                  <a:pt x="2747" y="5495"/>
                </a:cubicBezTo>
                <a:cubicBezTo>
                  <a:pt x="4265" y="5495"/>
                  <a:pt x="5495" y="4265"/>
                  <a:pt x="5495" y="2749"/>
                </a:cubicBezTo>
                <a:cubicBezTo>
                  <a:pt x="5495" y="1230"/>
                  <a:pt x="4265" y="1"/>
                  <a:pt x="27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50"/>
          <p:cNvSpPr txBox="1">
            <a:spLocks noGrp="1"/>
          </p:cNvSpPr>
          <p:nvPr>
            <p:ph type="title"/>
          </p:nvPr>
        </p:nvSpPr>
        <p:spPr>
          <a:xfrm>
            <a:off x="700200" y="491727"/>
            <a:ext cx="7743600" cy="562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ĐẶC TRƯNG </a:t>
            </a:r>
            <a:endParaRPr sz="3200" dirty="0">
              <a:solidFill>
                <a:schemeClr val="dk2"/>
              </a:solidFill>
            </a:endParaRPr>
          </a:p>
        </p:txBody>
      </p:sp>
      <p:sp>
        <p:nvSpPr>
          <p:cNvPr id="1203" name="Google Shape;1203;p50"/>
          <p:cNvSpPr txBox="1">
            <a:spLocks noGrp="1"/>
          </p:cNvSpPr>
          <p:nvPr>
            <p:ph type="subTitle" idx="4294967295"/>
          </p:nvPr>
        </p:nvSpPr>
        <p:spPr>
          <a:xfrm>
            <a:off x="398004" y="1973805"/>
            <a:ext cx="2685710" cy="6252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buNone/>
            </a:pP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HDFS</a:t>
            </a:r>
            <a:endParaRPr sz="1500" dirty="0"/>
          </a:p>
        </p:txBody>
      </p:sp>
      <p:sp>
        <p:nvSpPr>
          <p:cNvPr id="1204" name="Google Shape;1204;p50"/>
          <p:cNvSpPr txBox="1">
            <a:spLocks noGrp="1"/>
          </p:cNvSpPr>
          <p:nvPr>
            <p:ph type="title"/>
          </p:nvPr>
        </p:nvSpPr>
        <p:spPr>
          <a:xfrm>
            <a:off x="6314952" y="2935707"/>
            <a:ext cx="783600" cy="279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$4</a:t>
            </a:r>
            <a:endParaRPr sz="1800" dirty="0"/>
          </a:p>
        </p:txBody>
      </p:sp>
      <p:sp>
        <p:nvSpPr>
          <p:cNvPr id="1205" name="Google Shape;1205;p50"/>
          <p:cNvSpPr txBox="1">
            <a:spLocks noGrp="1"/>
          </p:cNvSpPr>
          <p:nvPr>
            <p:ph type="subTitle" idx="4294967295"/>
          </p:nvPr>
        </p:nvSpPr>
        <p:spPr>
          <a:xfrm>
            <a:off x="6277286" y="3332202"/>
            <a:ext cx="2329250" cy="6252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,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endParaRPr sz="1500" dirty="0"/>
          </a:p>
        </p:txBody>
      </p:sp>
      <p:sp>
        <p:nvSpPr>
          <p:cNvPr id="1206" name="Google Shape;1206;p50"/>
          <p:cNvSpPr txBox="1">
            <a:spLocks noGrp="1"/>
          </p:cNvSpPr>
          <p:nvPr>
            <p:ph type="title"/>
          </p:nvPr>
        </p:nvSpPr>
        <p:spPr>
          <a:xfrm>
            <a:off x="6314952" y="1666944"/>
            <a:ext cx="783600" cy="279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$2</a:t>
            </a:r>
            <a:endParaRPr sz="1800" dirty="0"/>
          </a:p>
        </p:txBody>
      </p:sp>
      <p:sp>
        <p:nvSpPr>
          <p:cNvPr id="1207" name="Google Shape;1207;p50"/>
          <p:cNvSpPr txBox="1">
            <a:spLocks noGrp="1"/>
          </p:cNvSpPr>
          <p:nvPr>
            <p:ph type="title"/>
          </p:nvPr>
        </p:nvSpPr>
        <p:spPr>
          <a:xfrm>
            <a:off x="2309252" y="2754957"/>
            <a:ext cx="783600" cy="279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$3</a:t>
            </a:r>
            <a:endParaRPr sz="1800" dirty="0"/>
          </a:p>
        </p:txBody>
      </p:sp>
      <p:sp>
        <p:nvSpPr>
          <p:cNvPr id="1208" name="Google Shape;1208;p50"/>
          <p:cNvSpPr txBox="1">
            <a:spLocks noGrp="1"/>
          </p:cNvSpPr>
          <p:nvPr>
            <p:ph type="subTitle" idx="4294967295"/>
          </p:nvPr>
        </p:nvSpPr>
        <p:spPr>
          <a:xfrm>
            <a:off x="6314952" y="1946550"/>
            <a:ext cx="1697100" cy="6252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OLAP</a:t>
            </a:r>
            <a:endParaRPr sz="1500" dirty="0"/>
          </a:p>
        </p:txBody>
      </p:sp>
      <p:sp>
        <p:nvSpPr>
          <p:cNvPr id="1209" name="Google Shape;1209;p50"/>
          <p:cNvSpPr txBox="1">
            <a:spLocks noGrp="1"/>
          </p:cNvSpPr>
          <p:nvPr>
            <p:ph type="subTitle" idx="4294967295"/>
          </p:nvPr>
        </p:nvSpPr>
        <p:spPr>
          <a:xfrm>
            <a:off x="717224" y="3332202"/>
            <a:ext cx="2440780" cy="6252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buNone/>
            </a:pP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SQL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HiveQL </a:t>
            </a:r>
            <a:r>
              <a:rPr lang="en-US" dirty="0" err="1"/>
              <a:t>hoặc</a:t>
            </a:r>
            <a:r>
              <a:rPr lang="en-US" dirty="0"/>
              <a:t> HQL</a:t>
            </a:r>
            <a:endParaRPr lang="en-US" sz="1500" dirty="0"/>
          </a:p>
        </p:txBody>
      </p:sp>
      <p:sp>
        <p:nvSpPr>
          <p:cNvPr id="1210" name="Google Shape;1210;p50"/>
          <p:cNvSpPr txBox="1">
            <a:spLocks noGrp="1"/>
          </p:cNvSpPr>
          <p:nvPr>
            <p:ph type="title"/>
          </p:nvPr>
        </p:nvSpPr>
        <p:spPr>
          <a:xfrm>
            <a:off x="2309252" y="1508157"/>
            <a:ext cx="783600" cy="279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$1</a:t>
            </a:r>
            <a:endParaRPr sz="1800" dirty="0"/>
          </a:p>
        </p:txBody>
      </p:sp>
      <p:grpSp>
        <p:nvGrpSpPr>
          <p:cNvPr id="1211" name="Google Shape;1211;p50"/>
          <p:cNvGrpSpPr/>
          <p:nvPr/>
        </p:nvGrpSpPr>
        <p:grpSpPr>
          <a:xfrm>
            <a:off x="957952" y="554616"/>
            <a:ext cx="714131" cy="714131"/>
            <a:chOff x="579325" y="809172"/>
            <a:chExt cx="714131" cy="714131"/>
          </a:xfrm>
        </p:grpSpPr>
        <p:sp>
          <p:nvSpPr>
            <p:cNvPr id="1212" name="Google Shape;1212;p50"/>
            <p:cNvSpPr/>
            <p:nvPr/>
          </p:nvSpPr>
          <p:spPr>
            <a:xfrm>
              <a:off x="579325" y="809172"/>
              <a:ext cx="714131" cy="714131"/>
            </a:xfrm>
            <a:custGeom>
              <a:avLst/>
              <a:gdLst/>
              <a:ahLst/>
              <a:cxnLst/>
              <a:rect l="l" t="t" r="r" b="b"/>
              <a:pathLst>
                <a:path w="39319" h="39319" extrusionOk="0">
                  <a:moveTo>
                    <a:pt x="19679" y="0"/>
                  </a:moveTo>
                  <a:cubicBezTo>
                    <a:pt x="8791" y="0"/>
                    <a:pt x="0" y="8832"/>
                    <a:pt x="0" y="19679"/>
                  </a:cubicBezTo>
                  <a:cubicBezTo>
                    <a:pt x="0" y="30527"/>
                    <a:pt x="8791" y="39318"/>
                    <a:pt x="19679" y="39318"/>
                  </a:cubicBezTo>
                  <a:cubicBezTo>
                    <a:pt x="30527" y="39318"/>
                    <a:pt x="39318" y="30527"/>
                    <a:pt x="39318" y="19679"/>
                  </a:cubicBezTo>
                  <a:cubicBezTo>
                    <a:pt x="39318" y="8832"/>
                    <a:pt x="30527" y="0"/>
                    <a:pt x="196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736077" y="809172"/>
              <a:ext cx="458022" cy="658881"/>
            </a:xfrm>
            <a:custGeom>
              <a:avLst/>
              <a:gdLst/>
              <a:ahLst/>
              <a:cxnLst/>
              <a:rect l="l" t="t" r="r" b="b"/>
              <a:pathLst>
                <a:path w="25218" h="36277" extrusionOk="0">
                  <a:moveTo>
                    <a:pt x="25163" y="21171"/>
                  </a:moveTo>
                  <a:cubicBezTo>
                    <a:pt x="25190" y="21198"/>
                    <a:pt x="25204" y="21207"/>
                    <a:pt x="25208" y="21207"/>
                  </a:cubicBezTo>
                  <a:cubicBezTo>
                    <a:pt x="25217" y="21207"/>
                    <a:pt x="25190" y="21171"/>
                    <a:pt x="25163" y="21171"/>
                  </a:cubicBezTo>
                  <a:close/>
                  <a:moveTo>
                    <a:pt x="10162" y="0"/>
                  </a:moveTo>
                  <a:lnTo>
                    <a:pt x="10162" y="0"/>
                  </a:lnTo>
                  <a:cubicBezTo>
                    <a:pt x="7339" y="161"/>
                    <a:pt x="4638" y="928"/>
                    <a:pt x="2097" y="2218"/>
                  </a:cubicBezTo>
                  <a:cubicBezTo>
                    <a:pt x="1089" y="4799"/>
                    <a:pt x="403" y="7420"/>
                    <a:pt x="0" y="10162"/>
                  </a:cubicBezTo>
                  <a:cubicBezTo>
                    <a:pt x="0" y="10283"/>
                    <a:pt x="40" y="10404"/>
                    <a:pt x="81" y="10485"/>
                  </a:cubicBezTo>
                  <a:lnTo>
                    <a:pt x="3186" y="13469"/>
                  </a:lnTo>
                  <a:cubicBezTo>
                    <a:pt x="3226" y="13509"/>
                    <a:pt x="3307" y="13590"/>
                    <a:pt x="3387" y="13590"/>
                  </a:cubicBezTo>
                  <a:lnTo>
                    <a:pt x="4517" y="13671"/>
                  </a:lnTo>
                  <a:cubicBezTo>
                    <a:pt x="4597" y="13671"/>
                    <a:pt x="4638" y="13671"/>
                    <a:pt x="4678" y="13711"/>
                  </a:cubicBezTo>
                  <a:lnTo>
                    <a:pt x="9114" y="16413"/>
                  </a:lnTo>
                  <a:cubicBezTo>
                    <a:pt x="9235" y="16453"/>
                    <a:pt x="9275" y="16614"/>
                    <a:pt x="9275" y="16695"/>
                  </a:cubicBezTo>
                  <a:lnTo>
                    <a:pt x="8831" y="21171"/>
                  </a:lnTo>
                  <a:cubicBezTo>
                    <a:pt x="8831" y="21333"/>
                    <a:pt x="8831" y="21534"/>
                    <a:pt x="8912" y="21655"/>
                  </a:cubicBezTo>
                  <a:lnTo>
                    <a:pt x="11090" y="25083"/>
                  </a:lnTo>
                  <a:cubicBezTo>
                    <a:pt x="11130" y="25123"/>
                    <a:pt x="11130" y="25164"/>
                    <a:pt x="11170" y="25164"/>
                  </a:cubicBezTo>
                  <a:lnTo>
                    <a:pt x="12864" y="26414"/>
                  </a:lnTo>
                  <a:cubicBezTo>
                    <a:pt x="12945" y="26494"/>
                    <a:pt x="12945" y="26575"/>
                    <a:pt x="12945" y="26696"/>
                  </a:cubicBezTo>
                  <a:lnTo>
                    <a:pt x="12340" y="30325"/>
                  </a:lnTo>
                  <a:lnTo>
                    <a:pt x="11251" y="35890"/>
                  </a:lnTo>
                  <a:cubicBezTo>
                    <a:pt x="11279" y="36156"/>
                    <a:pt x="11418" y="36276"/>
                    <a:pt x="11648" y="36276"/>
                  </a:cubicBezTo>
                  <a:cubicBezTo>
                    <a:pt x="12079" y="36276"/>
                    <a:pt x="12829" y="35849"/>
                    <a:pt x="13751" y="35164"/>
                  </a:cubicBezTo>
                  <a:lnTo>
                    <a:pt x="15163" y="32826"/>
                  </a:lnTo>
                  <a:lnTo>
                    <a:pt x="16413" y="32342"/>
                  </a:lnTo>
                  <a:lnTo>
                    <a:pt x="19598" y="30043"/>
                  </a:lnTo>
                  <a:lnTo>
                    <a:pt x="21816" y="27583"/>
                  </a:lnTo>
                  <a:lnTo>
                    <a:pt x="22986" y="24962"/>
                  </a:lnTo>
                  <a:cubicBezTo>
                    <a:pt x="22986" y="24922"/>
                    <a:pt x="23026" y="24881"/>
                    <a:pt x="23026" y="24881"/>
                  </a:cubicBezTo>
                  <a:lnTo>
                    <a:pt x="24236" y="23510"/>
                  </a:lnTo>
                  <a:lnTo>
                    <a:pt x="25042" y="22704"/>
                  </a:lnTo>
                  <a:cubicBezTo>
                    <a:pt x="25083" y="22583"/>
                    <a:pt x="25163" y="22502"/>
                    <a:pt x="25163" y="22381"/>
                  </a:cubicBezTo>
                  <a:lnTo>
                    <a:pt x="25163" y="21171"/>
                  </a:lnTo>
                  <a:lnTo>
                    <a:pt x="24680" y="21212"/>
                  </a:lnTo>
                  <a:cubicBezTo>
                    <a:pt x="24599" y="21212"/>
                    <a:pt x="24438" y="21212"/>
                    <a:pt x="24397" y="21131"/>
                  </a:cubicBezTo>
                  <a:lnTo>
                    <a:pt x="23671" y="20526"/>
                  </a:lnTo>
                  <a:cubicBezTo>
                    <a:pt x="23631" y="20526"/>
                    <a:pt x="23631" y="20486"/>
                    <a:pt x="23591" y="20486"/>
                  </a:cubicBezTo>
                  <a:lnTo>
                    <a:pt x="21453" y="19558"/>
                  </a:lnTo>
                  <a:cubicBezTo>
                    <a:pt x="21413" y="19518"/>
                    <a:pt x="21332" y="19478"/>
                    <a:pt x="21252" y="19397"/>
                  </a:cubicBezTo>
                  <a:lnTo>
                    <a:pt x="20042" y="17703"/>
                  </a:lnTo>
                  <a:cubicBezTo>
                    <a:pt x="20002" y="17623"/>
                    <a:pt x="19921" y="17542"/>
                    <a:pt x="19840" y="17502"/>
                  </a:cubicBezTo>
                  <a:lnTo>
                    <a:pt x="19155" y="17179"/>
                  </a:lnTo>
                  <a:cubicBezTo>
                    <a:pt x="19115" y="17179"/>
                    <a:pt x="19115" y="17139"/>
                    <a:pt x="19034" y="17139"/>
                  </a:cubicBezTo>
                  <a:lnTo>
                    <a:pt x="18308" y="17058"/>
                  </a:lnTo>
                  <a:cubicBezTo>
                    <a:pt x="18187" y="17058"/>
                    <a:pt x="18106" y="17018"/>
                    <a:pt x="17985" y="16937"/>
                  </a:cubicBezTo>
                  <a:lnTo>
                    <a:pt x="16413" y="15727"/>
                  </a:lnTo>
                  <a:cubicBezTo>
                    <a:pt x="16372" y="15687"/>
                    <a:pt x="16292" y="15647"/>
                    <a:pt x="16211" y="15647"/>
                  </a:cubicBezTo>
                  <a:lnTo>
                    <a:pt x="15082" y="15485"/>
                  </a:lnTo>
                  <a:cubicBezTo>
                    <a:pt x="15001" y="15485"/>
                    <a:pt x="14921" y="15485"/>
                    <a:pt x="14880" y="15526"/>
                  </a:cubicBezTo>
                  <a:lnTo>
                    <a:pt x="14558" y="15687"/>
                  </a:lnTo>
                  <a:cubicBezTo>
                    <a:pt x="14517" y="15707"/>
                    <a:pt x="14467" y="15717"/>
                    <a:pt x="14406" y="15717"/>
                  </a:cubicBezTo>
                  <a:cubicBezTo>
                    <a:pt x="14346" y="15717"/>
                    <a:pt x="14275" y="15707"/>
                    <a:pt x="14195" y="15687"/>
                  </a:cubicBezTo>
                  <a:lnTo>
                    <a:pt x="12864" y="15042"/>
                  </a:lnTo>
                  <a:cubicBezTo>
                    <a:pt x="12743" y="15001"/>
                    <a:pt x="12703" y="15001"/>
                    <a:pt x="12582" y="15001"/>
                  </a:cubicBezTo>
                  <a:lnTo>
                    <a:pt x="11372" y="15243"/>
                  </a:lnTo>
                  <a:cubicBezTo>
                    <a:pt x="11291" y="15243"/>
                    <a:pt x="11251" y="15284"/>
                    <a:pt x="11170" y="15324"/>
                  </a:cubicBezTo>
                  <a:lnTo>
                    <a:pt x="10686" y="15889"/>
                  </a:lnTo>
                  <a:cubicBezTo>
                    <a:pt x="10601" y="15946"/>
                    <a:pt x="10535" y="16003"/>
                    <a:pt x="10447" y="16003"/>
                  </a:cubicBezTo>
                  <a:cubicBezTo>
                    <a:pt x="10411" y="16003"/>
                    <a:pt x="10371" y="15993"/>
                    <a:pt x="10323" y="15969"/>
                  </a:cubicBezTo>
                  <a:lnTo>
                    <a:pt x="9315" y="15768"/>
                  </a:lnTo>
                  <a:lnTo>
                    <a:pt x="7218" y="14840"/>
                  </a:lnTo>
                  <a:lnTo>
                    <a:pt x="6492" y="13751"/>
                  </a:lnTo>
                  <a:cubicBezTo>
                    <a:pt x="6452" y="13671"/>
                    <a:pt x="6452" y="13550"/>
                    <a:pt x="6452" y="13469"/>
                  </a:cubicBezTo>
                  <a:lnTo>
                    <a:pt x="6613" y="12622"/>
                  </a:lnTo>
                  <a:lnTo>
                    <a:pt x="7097" y="11412"/>
                  </a:lnTo>
                  <a:cubicBezTo>
                    <a:pt x="7097" y="11332"/>
                    <a:pt x="7097" y="11291"/>
                    <a:pt x="7057" y="11291"/>
                  </a:cubicBezTo>
                  <a:lnTo>
                    <a:pt x="7017" y="11291"/>
                  </a:lnTo>
                  <a:lnTo>
                    <a:pt x="6089" y="11412"/>
                  </a:lnTo>
                  <a:cubicBezTo>
                    <a:pt x="6009" y="11412"/>
                    <a:pt x="5888" y="11493"/>
                    <a:pt x="5847" y="11614"/>
                  </a:cubicBezTo>
                  <a:lnTo>
                    <a:pt x="5605" y="12058"/>
                  </a:lnTo>
                  <a:cubicBezTo>
                    <a:pt x="5525" y="12138"/>
                    <a:pt x="5444" y="12219"/>
                    <a:pt x="5323" y="12259"/>
                  </a:cubicBezTo>
                  <a:lnTo>
                    <a:pt x="4113" y="12501"/>
                  </a:lnTo>
                  <a:cubicBezTo>
                    <a:pt x="4099" y="12508"/>
                    <a:pt x="4082" y="12512"/>
                    <a:pt x="4064" y="12512"/>
                  </a:cubicBezTo>
                  <a:cubicBezTo>
                    <a:pt x="3981" y="12512"/>
                    <a:pt x="3871" y="12439"/>
                    <a:pt x="3871" y="12340"/>
                  </a:cubicBezTo>
                  <a:lnTo>
                    <a:pt x="3710" y="11896"/>
                  </a:lnTo>
                  <a:lnTo>
                    <a:pt x="3387" y="11211"/>
                  </a:lnTo>
                  <a:cubicBezTo>
                    <a:pt x="3307" y="11090"/>
                    <a:pt x="3307" y="10929"/>
                    <a:pt x="3387" y="10848"/>
                  </a:cubicBezTo>
                  <a:lnTo>
                    <a:pt x="3992" y="9920"/>
                  </a:lnTo>
                  <a:lnTo>
                    <a:pt x="4234" y="9315"/>
                  </a:lnTo>
                  <a:cubicBezTo>
                    <a:pt x="4275" y="9235"/>
                    <a:pt x="4315" y="9195"/>
                    <a:pt x="4396" y="9114"/>
                  </a:cubicBezTo>
                  <a:lnTo>
                    <a:pt x="5202" y="8630"/>
                  </a:lnTo>
                  <a:cubicBezTo>
                    <a:pt x="5283" y="8590"/>
                    <a:pt x="5404" y="8590"/>
                    <a:pt x="5444" y="8590"/>
                  </a:cubicBezTo>
                  <a:lnTo>
                    <a:pt x="6210" y="8670"/>
                  </a:lnTo>
                  <a:cubicBezTo>
                    <a:pt x="6291" y="8670"/>
                    <a:pt x="6412" y="8670"/>
                    <a:pt x="6452" y="8630"/>
                  </a:cubicBezTo>
                  <a:lnTo>
                    <a:pt x="6734" y="8388"/>
                  </a:lnTo>
                  <a:cubicBezTo>
                    <a:pt x="6815" y="8307"/>
                    <a:pt x="6855" y="8307"/>
                    <a:pt x="6936" y="8307"/>
                  </a:cubicBezTo>
                  <a:lnTo>
                    <a:pt x="7823" y="8267"/>
                  </a:lnTo>
                  <a:cubicBezTo>
                    <a:pt x="7864" y="8267"/>
                    <a:pt x="7944" y="8267"/>
                    <a:pt x="8025" y="8307"/>
                  </a:cubicBezTo>
                  <a:lnTo>
                    <a:pt x="8468" y="8549"/>
                  </a:lnTo>
                  <a:cubicBezTo>
                    <a:pt x="8549" y="8590"/>
                    <a:pt x="8630" y="8670"/>
                    <a:pt x="8630" y="8791"/>
                  </a:cubicBezTo>
                  <a:lnTo>
                    <a:pt x="8630" y="9195"/>
                  </a:lnTo>
                  <a:cubicBezTo>
                    <a:pt x="8630" y="9315"/>
                    <a:pt x="8710" y="9436"/>
                    <a:pt x="8872" y="9436"/>
                  </a:cubicBezTo>
                  <a:lnTo>
                    <a:pt x="9033" y="9436"/>
                  </a:lnTo>
                  <a:cubicBezTo>
                    <a:pt x="9154" y="9436"/>
                    <a:pt x="9315" y="9275"/>
                    <a:pt x="9315" y="9154"/>
                  </a:cubicBezTo>
                  <a:lnTo>
                    <a:pt x="9275" y="8791"/>
                  </a:lnTo>
                  <a:lnTo>
                    <a:pt x="9154" y="8065"/>
                  </a:lnTo>
                  <a:cubicBezTo>
                    <a:pt x="9154" y="7944"/>
                    <a:pt x="9235" y="7823"/>
                    <a:pt x="9356" y="7702"/>
                  </a:cubicBezTo>
                  <a:lnTo>
                    <a:pt x="10162" y="7299"/>
                  </a:lnTo>
                  <a:lnTo>
                    <a:pt x="11251" y="6170"/>
                  </a:lnTo>
                  <a:lnTo>
                    <a:pt x="11937" y="5041"/>
                  </a:lnTo>
                  <a:lnTo>
                    <a:pt x="13308" y="4638"/>
                  </a:lnTo>
                  <a:cubicBezTo>
                    <a:pt x="13388" y="4597"/>
                    <a:pt x="13509" y="4517"/>
                    <a:pt x="13509" y="4396"/>
                  </a:cubicBezTo>
                  <a:lnTo>
                    <a:pt x="13509" y="3750"/>
                  </a:lnTo>
                  <a:cubicBezTo>
                    <a:pt x="13509" y="3630"/>
                    <a:pt x="13590" y="3549"/>
                    <a:pt x="13711" y="3509"/>
                  </a:cubicBezTo>
                  <a:lnTo>
                    <a:pt x="14598" y="3267"/>
                  </a:lnTo>
                  <a:cubicBezTo>
                    <a:pt x="14719" y="3267"/>
                    <a:pt x="14759" y="3226"/>
                    <a:pt x="14800" y="3146"/>
                  </a:cubicBezTo>
                  <a:lnTo>
                    <a:pt x="15163" y="2581"/>
                  </a:lnTo>
                  <a:cubicBezTo>
                    <a:pt x="15203" y="2541"/>
                    <a:pt x="15203" y="2420"/>
                    <a:pt x="15122" y="2379"/>
                  </a:cubicBezTo>
                  <a:lnTo>
                    <a:pt x="15082" y="2379"/>
                  </a:lnTo>
                  <a:lnTo>
                    <a:pt x="13469" y="1775"/>
                  </a:lnTo>
                  <a:lnTo>
                    <a:pt x="12259" y="1210"/>
                  </a:lnTo>
                  <a:cubicBezTo>
                    <a:pt x="12209" y="1193"/>
                    <a:pt x="12152" y="1183"/>
                    <a:pt x="12099" y="1183"/>
                  </a:cubicBezTo>
                  <a:cubicBezTo>
                    <a:pt x="12025" y="1183"/>
                    <a:pt x="11960" y="1203"/>
                    <a:pt x="11937" y="1250"/>
                  </a:cubicBezTo>
                  <a:lnTo>
                    <a:pt x="10444" y="2339"/>
                  </a:lnTo>
                  <a:cubicBezTo>
                    <a:pt x="10359" y="2368"/>
                    <a:pt x="10253" y="2396"/>
                    <a:pt x="10170" y="2396"/>
                  </a:cubicBezTo>
                  <a:cubicBezTo>
                    <a:pt x="10136" y="2396"/>
                    <a:pt x="10105" y="2391"/>
                    <a:pt x="10082" y="2379"/>
                  </a:cubicBezTo>
                  <a:lnTo>
                    <a:pt x="8952" y="1855"/>
                  </a:lnTo>
                  <a:lnTo>
                    <a:pt x="8146" y="1452"/>
                  </a:lnTo>
                  <a:cubicBezTo>
                    <a:pt x="8106" y="1452"/>
                    <a:pt x="8106" y="1412"/>
                    <a:pt x="8106" y="1371"/>
                  </a:cubicBezTo>
                  <a:lnTo>
                    <a:pt x="8146" y="1331"/>
                  </a:lnTo>
                  <a:lnTo>
                    <a:pt x="8952" y="1008"/>
                  </a:lnTo>
                  <a:cubicBezTo>
                    <a:pt x="9033" y="1008"/>
                    <a:pt x="9033" y="968"/>
                    <a:pt x="9073" y="968"/>
                  </a:cubicBezTo>
                  <a:lnTo>
                    <a:pt x="10162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4" name="Google Shape;1214;p50"/>
          <p:cNvSpPr/>
          <p:nvPr/>
        </p:nvSpPr>
        <p:spPr>
          <a:xfrm rot="1567037">
            <a:off x="7829474" y="4129774"/>
            <a:ext cx="498128" cy="643460"/>
          </a:xfrm>
          <a:custGeom>
            <a:avLst/>
            <a:gdLst/>
            <a:ahLst/>
            <a:cxnLst/>
            <a:rect l="l" t="t" r="r" b="b"/>
            <a:pathLst>
              <a:path w="51204" h="66143" extrusionOk="0">
                <a:moveTo>
                  <a:pt x="19448" y="0"/>
                </a:moveTo>
                <a:lnTo>
                  <a:pt x="19448" y="0"/>
                </a:lnTo>
                <a:cubicBezTo>
                  <a:pt x="21349" y="2802"/>
                  <a:pt x="22950" y="5838"/>
                  <a:pt x="24118" y="9007"/>
                </a:cubicBezTo>
                <a:cubicBezTo>
                  <a:pt x="31957" y="30189"/>
                  <a:pt x="21149" y="53705"/>
                  <a:pt x="1" y="61544"/>
                </a:cubicBezTo>
                <a:cubicBezTo>
                  <a:pt x="634" y="61978"/>
                  <a:pt x="1302" y="62312"/>
                  <a:pt x="1969" y="62645"/>
                </a:cubicBezTo>
                <a:cubicBezTo>
                  <a:pt x="6716" y="65019"/>
                  <a:pt x="11759" y="66143"/>
                  <a:pt x="16725" y="66143"/>
                </a:cubicBezTo>
                <a:cubicBezTo>
                  <a:pt x="28858" y="66143"/>
                  <a:pt x="40535" y="59432"/>
                  <a:pt x="46334" y="47835"/>
                </a:cubicBezTo>
                <a:cubicBezTo>
                  <a:pt x="48268" y="44032"/>
                  <a:pt x="49369" y="39962"/>
                  <a:pt x="49703" y="35693"/>
                </a:cubicBezTo>
                <a:cubicBezTo>
                  <a:pt x="51204" y="17479"/>
                  <a:pt x="37661" y="1501"/>
                  <a:pt x="19448" y="0"/>
                </a:cubicBezTo>
                <a:close/>
              </a:path>
            </a:pathLst>
          </a:custGeom>
          <a:solidFill>
            <a:srgbClr val="CFD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5" name="Google Shape;1215;p50"/>
          <p:cNvGrpSpPr/>
          <p:nvPr/>
        </p:nvGrpSpPr>
        <p:grpSpPr>
          <a:xfrm flipH="1">
            <a:off x="3832054" y="1928935"/>
            <a:ext cx="1610316" cy="1461891"/>
            <a:chOff x="4699175" y="1877800"/>
            <a:chExt cx="646350" cy="586775"/>
          </a:xfrm>
        </p:grpSpPr>
        <p:sp>
          <p:nvSpPr>
            <p:cNvPr id="1216" name="Google Shape;1216;p50"/>
            <p:cNvSpPr/>
            <p:nvPr/>
          </p:nvSpPr>
          <p:spPr>
            <a:xfrm>
              <a:off x="4699175" y="1877800"/>
              <a:ext cx="646350" cy="586775"/>
            </a:xfrm>
            <a:custGeom>
              <a:avLst/>
              <a:gdLst/>
              <a:ahLst/>
              <a:cxnLst/>
              <a:rect l="l" t="t" r="r" b="b"/>
              <a:pathLst>
                <a:path w="25854" h="23471" extrusionOk="0">
                  <a:moveTo>
                    <a:pt x="12928" y="0"/>
                  </a:moveTo>
                  <a:cubicBezTo>
                    <a:pt x="9971" y="0"/>
                    <a:pt x="7025" y="1101"/>
                    <a:pt x="4768" y="3313"/>
                  </a:cubicBezTo>
                  <a:cubicBezTo>
                    <a:pt x="93" y="7897"/>
                    <a:pt x="1" y="15322"/>
                    <a:pt x="4585" y="19906"/>
                  </a:cubicBezTo>
                  <a:cubicBezTo>
                    <a:pt x="6864" y="22278"/>
                    <a:pt x="9899" y="23470"/>
                    <a:pt x="12946" y="23470"/>
                  </a:cubicBezTo>
                  <a:cubicBezTo>
                    <a:pt x="15904" y="23470"/>
                    <a:pt x="18875" y="22347"/>
                    <a:pt x="21178" y="20089"/>
                  </a:cubicBezTo>
                  <a:cubicBezTo>
                    <a:pt x="25761" y="15597"/>
                    <a:pt x="25853" y="8172"/>
                    <a:pt x="21361" y="3496"/>
                  </a:cubicBezTo>
                  <a:cubicBezTo>
                    <a:pt x="19035" y="1170"/>
                    <a:pt x="15976" y="0"/>
                    <a:pt x="12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4951300" y="1960600"/>
              <a:ext cx="167325" cy="143075"/>
            </a:xfrm>
            <a:custGeom>
              <a:avLst/>
              <a:gdLst/>
              <a:ahLst/>
              <a:cxnLst/>
              <a:rect l="l" t="t" r="r" b="b"/>
              <a:pathLst>
                <a:path w="6693" h="5723" extrusionOk="0">
                  <a:moveTo>
                    <a:pt x="3850" y="1"/>
                  </a:moveTo>
                  <a:cubicBezTo>
                    <a:pt x="1284" y="1"/>
                    <a:pt x="0" y="3026"/>
                    <a:pt x="1834" y="4860"/>
                  </a:cubicBezTo>
                  <a:cubicBezTo>
                    <a:pt x="2430" y="5456"/>
                    <a:pt x="3152" y="5722"/>
                    <a:pt x="3856" y="5722"/>
                  </a:cubicBezTo>
                  <a:cubicBezTo>
                    <a:pt x="5315" y="5722"/>
                    <a:pt x="6692" y="4575"/>
                    <a:pt x="6692" y="2843"/>
                  </a:cubicBezTo>
                  <a:cubicBezTo>
                    <a:pt x="6692" y="1284"/>
                    <a:pt x="5409" y="1"/>
                    <a:pt x="3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4970775" y="1952600"/>
              <a:ext cx="152425" cy="88250"/>
            </a:xfrm>
            <a:custGeom>
              <a:avLst/>
              <a:gdLst/>
              <a:ahLst/>
              <a:cxnLst/>
              <a:rect l="l" t="t" r="r" b="b"/>
              <a:pathLst>
                <a:path w="6097" h="3530" extrusionOk="0">
                  <a:moveTo>
                    <a:pt x="3037" y="0"/>
                  </a:moveTo>
                  <a:cubicBezTo>
                    <a:pt x="1513" y="0"/>
                    <a:pt x="0" y="1054"/>
                    <a:pt x="230" y="3163"/>
                  </a:cubicBezTo>
                  <a:cubicBezTo>
                    <a:pt x="138" y="3254"/>
                    <a:pt x="138" y="3346"/>
                    <a:pt x="230" y="3529"/>
                  </a:cubicBezTo>
                  <a:cubicBezTo>
                    <a:pt x="321" y="2063"/>
                    <a:pt x="1605" y="963"/>
                    <a:pt x="3071" y="963"/>
                  </a:cubicBezTo>
                  <a:cubicBezTo>
                    <a:pt x="4538" y="963"/>
                    <a:pt x="5730" y="2063"/>
                    <a:pt x="5913" y="3529"/>
                  </a:cubicBezTo>
                  <a:cubicBezTo>
                    <a:pt x="5913" y="3346"/>
                    <a:pt x="5913" y="3254"/>
                    <a:pt x="5913" y="3163"/>
                  </a:cubicBezTo>
                  <a:cubicBezTo>
                    <a:pt x="6097" y="1054"/>
                    <a:pt x="4561" y="0"/>
                    <a:pt x="3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0"/>
            <p:cNvSpPr/>
            <p:nvPr/>
          </p:nvSpPr>
          <p:spPr>
            <a:xfrm>
              <a:off x="4848150" y="2106725"/>
              <a:ext cx="75675" cy="73925"/>
            </a:xfrm>
            <a:custGeom>
              <a:avLst/>
              <a:gdLst/>
              <a:ahLst/>
              <a:cxnLst/>
              <a:rect l="l" t="t" r="r" b="b"/>
              <a:pathLst>
                <a:path w="3027" h="2957" extrusionOk="0">
                  <a:moveTo>
                    <a:pt x="1513" y="0"/>
                  </a:moveTo>
                  <a:cubicBezTo>
                    <a:pt x="757" y="0"/>
                    <a:pt x="1" y="527"/>
                    <a:pt x="92" y="1581"/>
                  </a:cubicBezTo>
                  <a:cubicBezTo>
                    <a:pt x="138" y="2498"/>
                    <a:pt x="826" y="2957"/>
                    <a:pt x="1513" y="2957"/>
                  </a:cubicBezTo>
                  <a:cubicBezTo>
                    <a:pt x="2201" y="2957"/>
                    <a:pt x="2889" y="2498"/>
                    <a:pt x="2934" y="1581"/>
                  </a:cubicBezTo>
                  <a:cubicBezTo>
                    <a:pt x="3026" y="527"/>
                    <a:pt x="2270" y="0"/>
                    <a:pt x="1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0"/>
            <p:cNvSpPr/>
            <p:nvPr/>
          </p:nvSpPr>
          <p:spPr>
            <a:xfrm>
              <a:off x="4848150" y="2106725"/>
              <a:ext cx="75675" cy="44125"/>
            </a:xfrm>
            <a:custGeom>
              <a:avLst/>
              <a:gdLst/>
              <a:ahLst/>
              <a:cxnLst/>
              <a:rect l="l" t="t" r="r" b="b"/>
              <a:pathLst>
                <a:path w="3027" h="1765" extrusionOk="0">
                  <a:moveTo>
                    <a:pt x="1513" y="0"/>
                  </a:moveTo>
                  <a:cubicBezTo>
                    <a:pt x="757" y="0"/>
                    <a:pt x="1" y="527"/>
                    <a:pt x="92" y="1581"/>
                  </a:cubicBezTo>
                  <a:cubicBezTo>
                    <a:pt x="92" y="1673"/>
                    <a:pt x="92" y="1765"/>
                    <a:pt x="92" y="1765"/>
                  </a:cubicBezTo>
                  <a:cubicBezTo>
                    <a:pt x="184" y="1031"/>
                    <a:pt x="734" y="481"/>
                    <a:pt x="1559" y="481"/>
                  </a:cubicBezTo>
                  <a:cubicBezTo>
                    <a:pt x="2293" y="481"/>
                    <a:pt x="2843" y="1031"/>
                    <a:pt x="2934" y="1765"/>
                  </a:cubicBezTo>
                  <a:lnTo>
                    <a:pt x="2934" y="1581"/>
                  </a:lnTo>
                  <a:cubicBezTo>
                    <a:pt x="3026" y="527"/>
                    <a:pt x="2270" y="0"/>
                    <a:pt x="1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0"/>
            <p:cNvSpPr/>
            <p:nvPr/>
          </p:nvSpPr>
          <p:spPr>
            <a:xfrm>
              <a:off x="5152975" y="2061450"/>
              <a:ext cx="91700" cy="91700"/>
            </a:xfrm>
            <a:custGeom>
              <a:avLst/>
              <a:gdLst/>
              <a:ahLst/>
              <a:cxnLst/>
              <a:rect l="l" t="t" r="r" b="b"/>
              <a:pathLst>
                <a:path w="3668" h="3668" extrusionOk="0">
                  <a:moveTo>
                    <a:pt x="1834" y="1"/>
                  </a:moveTo>
                  <a:cubicBezTo>
                    <a:pt x="826" y="1"/>
                    <a:pt x="0" y="826"/>
                    <a:pt x="0" y="1834"/>
                  </a:cubicBezTo>
                  <a:cubicBezTo>
                    <a:pt x="0" y="2842"/>
                    <a:pt x="826" y="3667"/>
                    <a:pt x="1834" y="3667"/>
                  </a:cubicBezTo>
                  <a:cubicBezTo>
                    <a:pt x="2842" y="3667"/>
                    <a:pt x="3667" y="2842"/>
                    <a:pt x="3667" y="1834"/>
                  </a:cubicBezTo>
                  <a:cubicBezTo>
                    <a:pt x="3667" y="826"/>
                    <a:pt x="2842" y="1"/>
                    <a:pt x="18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5152975" y="2060875"/>
              <a:ext cx="91700" cy="51025"/>
            </a:xfrm>
            <a:custGeom>
              <a:avLst/>
              <a:gdLst/>
              <a:ahLst/>
              <a:cxnLst/>
              <a:rect l="l" t="t" r="r" b="b"/>
              <a:pathLst>
                <a:path w="3668" h="2041" extrusionOk="0">
                  <a:moveTo>
                    <a:pt x="1834" y="1"/>
                  </a:moveTo>
                  <a:cubicBezTo>
                    <a:pt x="917" y="1"/>
                    <a:pt x="0" y="619"/>
                    <a:pt x="0" y="1857"/>
                  </a:cubicBezTo>
                  <a:cubicBezTo>
                    <a:pt x="0" y="1949"/>
                    <a:pt x="0" y="2040"/>
                    <a:pt x="0" y="2040"/>
                  </a:cubicBezTo>
                  <a:cubicBezTo>
                    <a:pt x="87" y="1176"/>
                    <a:pt x="826" y="474"/>
                    <a:pt x="1679" y="474"/>
                  </a:cubicBezTo>
                  <a:cubicBezTo>
                    <a:pt x="1730" y="474"/>
                    <a:pt x="1782" y="477"/>
                    <a:pt x="1834" y="482"/>
                  </a:cubicBezTo>
                  <a:cubicBezTo>
                    <a:pt x="2751" y="482"/>
                    <a:pt x="3576" y="1124"/>
                    <a:pt x="3667" y="2040"/>
                  </a:cubicBezTo>
                  <a:cubicBezTo>
                    <a:pt x="3667" y="2040"/>
                    <a:pt x="3667" y="1949"/>
                    <a:pt x="3667" y="1857"/>
                  </a:cubicBezTo>
                  <a:cubicBezTo>
                    <a:pt x="3667" y="619"/>
                    <a:pt x="2751" y="1"/>
                    <a:pt x="1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4981075" y="2143950"/>
              <a:ext cx="132975" cy="135290"/>
            </a:xfrm>
            <a:custGeom>
              <a:avLst/>
              <a:gdLst/>
              <a:ahLst/>
              <a:cxnLst/>
              <a:rect l="l" t="t" r="r" b="b"/>
              <a:pathLst>
                <a:path w="5227" h="5318" extrusionOk="0">
                  <a:moveTo>
                    <a:pt x="2567" y="1"/>
                  </a:moveTo>
                  <a:cubicBezTo>
                    <a:pt x="1192" y="1"/>
                    <a:pt x="1" y="1193"/>
                    <a:pt x="1" y="2659"/>
                  </a:cubicBezTo>
                  <a:cubicBezTo>
                    <a:pt x="1" y="4126"/>
                    <a:pt x="1192" y="5318"/>
                    <a:pt x="2567" y="5318"/>
                  </a:cubicBezTo>
                  <a:cubicBezTo>
                    <a:pt x="4034" y="5318"/>
                    <a:pt x="5226" y="4126"/>
                    <a:pt x="5226" y="2659"/>
                  </a:cubicBezTo>
                  <a:cubicBezTo>
                    <a:pt x="5226" y="1193"/>
                    <a:pt x="4034" y="1"/>
                    <a:pt x="2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4979925" y="2145963"/>
              <a:ext cx="132975" cy="68775"/>
            </a:xfrm>
            <a:custGeom>
              <a:avLst/>
              <a:gdLst/>
              <a:ahLst/>
              <a:cxnLst/>
              <a:rect l="l" t="t" r="r" b="b"/>
              <a:pathLst>
                <a:path w="5319" h="2751" extrusionOk="0">
                  <a:moveTo>
                    <a:pt x="2694" y="0"/>
                  </a:moveTo>
                  <a:cubicBezTo>
                    <a:pt x="1422" y="0"/>
                    <a:pt x="138" y="825"/>
                    <a:pt x="1" y="2475"/>
                  </a:cubicBezTo>
                  <a:cubicBezTo>
                    <a:pt x="1" y="2567"/>
                    <a:pt x="1" y="2659"/>
                    <a:pt x="1" y="2750"/>
                  </a:cubicBezTo>
                  <a:cubicBezTo>
                    <a:pt x="184" y="1375"/>
                    <a:pt x="1376" y="458"/>
                    <a:pt x="2751" y="458"/>
                  </a:cubicBezTo>
                  <a:cubicBezTo>
                    <a:pt x="4035" y="458"/>
                    <a:pt x="5135" y="1467"/>
                    <a:pt x="5318" y="2750"/>
                  </a:cubicBezTo>
                  <a:cubicBezTo>
                    <a:pt x="5318" y="2659"/>
                    <a:pt x="5318" y="2567"/>
                    <a:pt x="5318" y="2475"/>
                  </a:cubicBezTo>
                  <a:cubicBezTo>
                    <a:pt x="5226" y="825"/>
                    <a:pt x="3966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0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0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4700" fill="hold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57"/>
          <p:cNvSpPr txBox="1">
            <a:spLocks noGrp="1"/>
          </p:cNvSpPr>
          <p:nvPr>
            <p:ph type="title" idx="4294967295"/>
          </p:nvPr>
        </p:nvSpPr>
        <p:spPr>
          <a:xfrm>
            <a:off x="4834329" y="283500"/>
            <a:ext cx="34224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ARTCHITECTURE</a:t>
            </a:r>
            <a:endParaRPr dirty="0"/>
          </a:p>
        </p:txBody>
      </p:sp>
      <p:sp>
        <p:nvSpPr>
          <p:cNvPr id="1610" name="Google Shape;1610;p57"/>
          <p:cNvSpPr txBox="1"/>
          <p:nvPr/>
        </p:nvSpPr>
        <p:spPr>
          <a:xfrm>
            <a:off x="4834329" y="870861"/>
            <a:ext cx="3626393" cy="235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b="1" dirty="0"/>
              <a:t>1. Hive Client</a:t>
            </a:r>
          </a:p>
          <a:p>
            <a:pPr lvl="0"/>
            <a:r>
              <a:rPr lang="en-US" sz="2000" b="1" dirty="0"/>
              <a:t>2. Hive Services</a:t>
            </a:r>
          </a:p>
          <a:p>
            <a:pPr lvl="0"/>
            <a:r>
              <a:rPr lang="en-US" sz="2000" b="1" dirty="0"/>
              <a:t>3. Processing Framework and  Resource Management</a:t>
            </a:r>
          </a:p>
          <a:p>
            <a:r>
              <a:rPr lang="en-US" sz="2000" b="1" dirty="0"/>
              <a:t>4. Distributed Storage</a:t>
            </a:r>
            <a:endParaRPr lang="en-US" sz="2000" dirty="0"/>
          </a:p>
          <a:p>
            <a:pPr lvl="0"/>
            <a:endParaRPr sz="1500" dirty="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grpSp>
        <p:nvGrpSpPr>
          <p:cNvPr id="1611" name="Google Shape;1611;p57"/>
          <p:cNvGrpSpPr/>
          <p:nvPr/>
        </p:nvGrpSpPr>
        <p:grpSpPr>
          <a:xfrm>
            <a:off x="352270" y="217357"/>
            <a:ext cx="3957402" cy="4789357"/>
            <a:chOff x="1572950" y="1487663"/>
            <a:chExt cx="1511825" cy="2168175"/>
          </a:xfrm>
        </p:grpSpPr>
        <p:sp>
          <p:nvSpPr>
            <p:cNvPr id="1612" name="Google Shape;1612;p57"/>
            <p:cNvSpPr/>
            <p:nvPr/>
          </p:nvSpPr>
          <p:spPr>
            <a:xfrm rot="-5400000">
              <a:off x="2315925" y="1565638"/>
              <a:ext cx="25875" cy="25875"/>
            </a:xfrm>
            <a:custGeom>
              <a:avLst/>
              <a:gdLst/>
              <a:ahLst/>
              <a:cxnLst/>
              <a:rect l="l" t="t" r="r" b="b"/>
              <a:pathLst>
                <a:path w="1035" h="1035" extrusionOk="0">
                  <a:moveTo>
                    <a:pt x="518" y="0"/>
                  </a:moveTo>
                  <a:cubicBezTo>
                    <a:pt x="235" y="0"/>
                    <a:pt x="0" y="235"/>
                    <a:pt x="0" y="517"/>
                  </a:cubicBezTo>
                  <a:cubicBezTo>
                    <a:pt x="0" y="800"/>
                    <a:pt x="235" y="1035"/>
                    <a:pt x="518" y="1035"/>
                  </a:cubicBezTo>
                  <a:cubicBezTo>
                    <a:pt x="800" y="1035"/>
                    <a:pt x="1035" y="800"/>
                    <a:pt x="1035" y="517"/>
                  </a:cubicBezTo>
                  <a:cubicBezTo>
                    <a:pt x="1035" y="235"/>
                    <a:pt x="800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7"/>
            <p:cNvSpPr/>
            <p:nvPr/>
          </p:nvSpPr>
          <p:spPr>
            <a:xfrm rot="-5400000">
              <a:off x="1417188" y="1887150"/>
              <a:ext cx="1823750" cy="1376625"/>
            </a:xfrm>
            <a:custGeom>
              <a:avLst/>
              <a:gdLst/>
              <a:ahLst/>
              <a:cxnLst/>
              <a:rect l="l" t="t" r="r" b="b"/>
              <a:pathLst>
                <a:path w="72950" h="55065" extrusionOk="0">
                  <a:moveTo>
                    <a:pt x="456" y="0"/>
                  </a:moveTo>
                  <a:cubicBezTo>
                    <a:pt x="205" y="0"/>
                    <a:pt x="1" y="188"/>
                    <a:pt x="1" y="439"/>
                  </a:cubicBezTo>
                  <a:lnTo>
                    <a:pt x="1" y="54610"/>
                  </a:lnTo>
                  <a:cubicBezTo>
                    <a:pt x="1" y="54860"/>
                    <a:pt x="205" y="55064"/>
                    <a:pt x="456" y="55064"/>
                  </a:cubicBezTo>
                  <a:lnTo>
                    <a:pt x="72510" y="55064"/>
                  </a:lnTo>
                  <a:cubicBezTo>
                    <a:pt x="72745" y="55064"/>
                    <a:pt x="72949" y="54860"/>
                    <a:pt x="72949" y="54610"/>
                  </a:cubicBezTo>
                  <a:lnTo>
                    <a:pt x="72949" y="439"/>
                  </a:lnTo>
                  <a:cubicBezTo>
                    <a:pt x="72949" y="188"/>
                    <a:pt x="72745" y="0"/>
                    <a:pt x="72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7"/>
            <p:cNvSpPr/>
            <p:nvPr/>
          </p:nvSpPr>
          <p:spPr>
            <a:xfrm rot="-5400000">
              <a:off x="1244775" y="1815838"/>
              <a:ext cx="2168175" cy="1511825"/>
            </a:xfrm>
            <a:custGeom>
              <a:avLst/>
              <a:gdLst/>
              <a:ahLst/>
              <a:cxnLst/>
              <a:rect l="l" t="t" r="r" b="b"/>
              <a:pathLst>
                <a:path w="86727" h="60473" extrusionOk="0">
                  <a:moveTo>
                    <a:pt x="2979" y="1"/>
                  </a:moveTo>
                  <a:cubicBezTo>
                    <a:pt x="1333" y="1"/>
                    <a:pt x="1" y="1349"/>
                    <a:pt x="1" y="2994"/>
                  </a:cubicBezTo>
                  <a:lnTo>
                    <a:pt x="1" y="57478"/>
                  </a:lnTo>
                  <a:cubicBezTo>
                    <a:pt x="1" y="59140"/>
                    <a:pt x="1333" y="60472"/>
                    <a:pt x="2979" y="60472"/>
                  </a:cubicBezTo>
                  <a:lnTo>
                    <a:pt x="83733" y="60472"/>
                  </a:lnTo>
                  <a:cubicBezTo>
                    <a:pt x="85379" y="60472"/>
                    <a:pt x="86727" y="59140"/>
                    <a:pt x="86727" y="57478"/>
                  </a:cubicBezTo>
                  <a:lnTo>
                    <a:pt x="86727" y="2994"/>
                  </a:lnTo>
                  <a:cubicBezTo>
                    <a:pt x="86727" y="1349"/>
                    <a:pt x="85379" y="1"/>
                    <a:pt x="83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37E95DB-9DE6-4EF7-9E9C-B359DF84383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82" y="336029"/>
            <a:ext cx="3616378" cy="4528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subTitle" idx="1"/>
          </p:nvPr>
        </p:nvSpPr>
        <p:spPr>
          <a:xfrm>
            <a:off x="2818152" y="525593"/>
            <a:ext cx="6453263" cy="434621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l"/>
            <a:r>
              <a:rPr lang="en-US" sz="2000" b="1" dirty="0"/>
              <a:t>$ Hive client </a:t>
            </a:r>
          </a:p>
          <a:p>
            <a:pPr algn="l"/>
            <a:r>
              <a:rPr lang="en-US" sz="2000" dirty="0"/>
              <a:t>1. Thrift Client</a:t>
            </a:r>
          </a:p>
          <a:p>
            <a:pPr lvl="0" algn="l"/>
            <a:r>
              <a:rPr lang="en-US" sz="2000" dirty="0"/>
              <a:t>2. JDBC Client</a:t>
            </a:r>
          </a:p>
          <a:p>
            <a:pPr lvl="0" algn="l"/>
            <a:r>
              <a:rPr lang="en-US" sz="2000" dirty="0"/>
              <a:t>3. ODBC Client</a:t>
            </a:r>
          </a:p>
          <a:p>
            <a:pPr lvl="0" algn="l"/>
            <a:r>
              <a:rPr lang="en-US" sz="2000" b="1" dirty="0"/>
              <a:t>$ Hive Services</a:t>
            </a:r>
          </a:p>
          <a:p>
            <a:pPr lvl="0" algn="l"/>
            <a:r>
              <a:rPr lang="en-US" sz="2000" dirty="0"/>
              <a:t>1. CLI</a:t>
            </a:r>
          </a:p>
          <a:p>
            <a:pPr lvl="0" algn="l"/>
            <a:r>
              <a:rPr lang="en-US" sz="2000" dirty="0"/>
              <a:t>2. Hive Web Interface</a:t>
            </a:r>
          </a:p>
          <a:p>
            <a:pPr lvl="0" algn="l"/>
            <a:r>
              <a:rPr lang="en-US" sz="2000" dirty="0"/>
              <a:t>3. Hive Thrift Server</a:t>
            </a:r>
          </a:p>
          <a:p>
            <a:pPr lvl="0" algn="l"/>
            <a:r>
              <a:rPr lang="en-US" sz="2000" dirty="0"/>
              <a:t>4. Hive Driver</a:t>
            </a:r>
          </a:p>
          <a:p>
            <a:pPr lvl="0" algn="l"/>
            <a:r>
              <a:rPr lang="en-US" sz="2000" dirty="0"/>
              <a:t>5. Hive </a:t>
            </a:r>
            <a:r>
              <a:rPr lang="en-US" sz="2000" dirty="0" err="1"/>
              <a:t>Metastore</a:t>
            </a:r>
            <a:endParaRPr lang="en-US" sz="2000" dirty="0"/>
          </a:p>
          <a:p>
            <a:pPr algn="l"/>
            <a:r>
              <a:rPr lang="en-US" sz="2000" b="1" dirty="0"/>
              <a:t>$ Processing Framework and  </a:t>
            </a:r>
          </a:p>
          <a:p>
            <a:pPr algn="l"/>
            <a:r>
              <a:rPr lang="en-US" sz="2000" b="1" dirty="0"/>
              <a:t>Resource </a:t>
            </a:r>
            <a:r>
              <a:rPr lang="en-US" sz="2000" b="1" dirty="0" err="1"/>
              <a:t>Managment</a:t>
            </a:r>
            <a:endParaRPr lang="en-US" sz="2000" dirty="0"/>
          </a:p>
          <a:p>
            <a:pPr algn="l"/>
            <a:r>
              <a:rPr lang="en-US" sz="2000" b="1" dirty="0"/>
              <a:t>$ Distributed Storage</a:t>
            </a:r>
            <a:endParaRPr lang="en-US" sz="2000" dirty="0"/>
          </a:p>
          <a:p>
            <a:pPr lvl="0" algn="l"/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47"/>
          <p:cNvSpPr txBox="1">
            <a:spLocks noGrp="1"/>
          </p:cNvSpPr>
          <p:nvPr>
            <p:ph type="title"/>
          </p:nvPr>
        </p:nvSpPr>
        <p:spPr>
          <a:xfrm>
            <a:off x="2697830" y="-7350"/>
            <a:ext cx="3044218" cy="8070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HOẠT ĐỘNG HIVE</a:t>
            </a:r>
            <a:endParaRPr sz="2400" b="1" dirty="0"/>
          </a:p>
        </p:txBody>
      </p:sp>
      <p:pic>
        <p:nvPicPr>
          <p:cNvPr id="1164" name="Google Shape;1164;p47"/>
          <p:cNvPicPr preferRelativeResize="0"/>
          <p:nvPr/>
        </p:nvPicPr>
        <p:blipFill rotWithShape="1">
          <a:blip r:embed="rId3">
            <a:alphaModFix/>
          </a:blip>
          <a:srcRect l="13837" t="38100" b="8139"/>
          <a:stretch/>
        </p:blipFill>
        <p:spPr>
          <a:xfrm rot="-5400000">
            <a:off x="-693252" y="685902"/>
            <a:ext cx="5159700" cy="3773196"/>
          </a:xfrm>
          <a:prstGeom prst="flowChartDocument">
            <a:avLst/>
          </a:prstGeom>
          <a:noFill/>
          <a:ln>
            <a:noFill/>
          </a:ln>
        </p:spPr>
      </p:pic>
      <p:sp>
        <p:nvSpPr>
          <p:cNvPr id="1165" name="Google Shape;1165;p47"/>
          <p:cNvSpPr/>
          <p:nvPr/>
        </p:nvSpPr>
        <p:spPr>
          <a:xfrm rot="-1072290" flipH="1">
            <a:off x="787871" y="3685313"/>
            <a:ext cx="254828" cy="276970"/>
          </a:xfrm>
          <a:custGeom>
            <a:avLst/>
            <a:gdLst/>
            <a:ahLst/>
            <a:cxnLst/>
            <a:rect l="l" t="t" r="r" b="b"/>
            <a:pathLst>
              <a:path w="2783" h="3025" extrusionOk="0">
                <a:moveTo>
                  <a:pt x="1412" y="0"/>
                </a:moveTo>
                <a:lnTo>
                  <a:pt x="1130" y="887"/>
                </a:lnTo>
                <a:lnTo>
                  <a:pt x="0" y="887"/>
                </a:lnTo>
                <a:lnTo>
                  <a:pt x="888" y="1654"/>
                </a:lnTo>
                <a:lnTo>
                  <a:pt x="484" y="3025"/>
                </a:lnTo>
                <a:lnTo>
                  <a:pt x="1412" y="2097"/>
                </a:lnTo>
                <a:lnTo>
                  <a:pt x="2380" y="3025"/>
                </a:lnTo>
                <a:lnTo>
                  <a:pt x="1936" y="1654"/>
                </a:lnTo>
                <a:lnTo>
                  <a:pt x="2783" y="887"/>
                </a:lnTo>
                <a:lnTo>
                  <a:pt x="1694" y="887"/>
                </a:lnTo>
                <a:lnTo>
                  <a:pt x="141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47"/>
          <p:cNvSpPr/>
          <p:nvPr/>
        </p:nvSpPr>
        <p:spPr>
          <a:xfrm rot="-780349" flipH="1">
            <a:off x="2413960" y="4093929"/>
            <a:ext cx="567741" cy="343537"/>
          </a:xfrm>
          <a:custGeom>
            <a:avLst/>
            <a:gdLst/>
            <a:ahLst/>
            <a:cxnLst/>
            <a:rect l="l" t="t" r="r" b="b"/>
            <a:pathLst>
              <a:path w="7138" h="4319" extrusionOk="0">
                <a:moveTo>
                  <a:pt x="6890" y="0"/>
                </a:moveTo>
                <a:cubicBezTo>
                  <a:pt x="6849" y="0"/>
                  <a:pt x="6808" y="10"/>
                  <a:pt x="6775" y="27"/>
                </a:cubicBezTo>
                <a:lnTo>
                  <a:pt x="4638" y="712"/>
                </a:lnTo>
                <a:cubicBezTo>
                  <a:pt x="4498" y="690"/>
                  <a:pt x="4359" y="679"/>
                  <a:pt x="4220" y="679"/>
                </a:cubicBezTo>
                <a:cubicBezTo>
                  <a:pt x="3119" y="679"/>
                  <a:pt x="2093" y="1372"/>
                  <a:pt x="1734" y="2446"/>
                </a:cubicBezTo>
                <a:lnTo>
                  <a:pt x="81" y="3938"/>
                </a:lnTo>
                <a:cubicBezTo>
                  <a:pt x="0" y="4019"/>
                  <a:pt x="0" y="4180"/>
                  <a:pt x="81" y="4261"/>
                </a:cubicBezTo>
                <a:cubicBezTo>
                  <a:pt x="109" y="4290"/>
                  <a:pt x="158" y="4318"/>
                  <a:pt x="213" y="4318"/>
                </a:cubicBezTo>
                <a:cubicBezTo>
                  <a:pt x="235" y="4318"/>
                  <a:pt x="259" y="4313"/>
                  <a:pt x="283" y="4301"/>
                </a:cubicBezTo>
                <a:lnTo>
                  <a:pt x="2420" y="3656"/>
                </a:lnTo>
                <a:cubicBezTo>
                  <a:pt x="2612" y="3697"/>
                  <a:pt x="2804" y="3717"/>
                  <a:pt x="2992" y="3717"/>
                </a:cubicBezTo>
                <a:cubicBezTo>
                  <a:pt x="4105" y="3717"/>
                  <a:pt x="5099" y="3026"/>
                  <a:pt x="5444" y="1922"/>
                </a:cubicBezTo>
                <a:lnTo>
                  <a:pt x="7057" y="390"/>
                </a:lnTo>
                <a:cubicBezTo>
                  <a:pt x="7138" y="309"/>
                  <a:pt x="7138" y="148"/>
                  <a:pt x="7057" y="67"/>
                </a:cubicBezTo>
                <a:cubicBezTo>
                  <a:pt x="7010" y="20"/>
                  <a:pt x="6949" y="0"/>
                  <a:pt x="68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47"/>
          <p:cNvSpPr/>
          <p:nvPr/>
        </p:nvSpPr>
        <p:spPr>
          <a:xfrm rot="1117677" flipH="1">
            <a:off x="1931142" y="2899041"/>
            <a:ext cx="254827" cy="276879"/>
          </a:xfrm>
          <a:custGeom>
            <a:avLst/>
            <a:gdLst/>
            <a:ahLst/>
            <a:cxnLst/>
            <a:rect l="l" t="t" r="r" b="b"/>
            <a:pathLst>
              <a:path w="2784" h="3025" extrusionOk="0">
                <a:moveTo>
                  <a:pt x="1412" y="0"/>
                </a:moveTo>
                <a:lnTo>
                  <a:pt x="1130" y="847"/>
                </a:lnTo>
                <a:lnTo>
                  <a:pt x="1" y="847"/>
                </a:lnTo>
                <a:lnTo>
                  <a:pt x="888" y="1654"/>
                </a:lnTo>
                <a:lnTo>
                  <a:pt x="444" y="3025"/>
                </a:lnTo>
                <a:lnTo>
                  <a:pt x="444" y="3025"/>
                </a:lnTo>
                <a:lnTo>
                  <a:pt x="1412" y="2057"/>
                </a:lnTo>
                <a:lnTo>
                  <a:pt x="2340" y="3025"/>
                </a:lnTo>
                <a:lnTo>
                  <a:pt x="1896" y="1613"/>
                </a:lnTo>
                <a:lnTo>
                  <a:pt x="2783" y="847"/>
                </a:lnTo>
                <a:lnTo>
                  <a:pt x="1654" y="847"/>
                </a:lnTo>
                <a:lnTo>
                  <a:pt x="141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47"/>
          <p:cNvSpPr/>
          <p:nvPr/>
        </p:nvSpPr>
        <p:spPr>
          <a:xfrm rot="-1566915" flipH="1">
            <a:off x="595884" y="933683"/>
            <a:ext cx="576102" cy="744183"/>
          </a:xfrm>
          <a:custGeom>
            <a:avLst/>
            <a:gdLst/>
            <a:ahLst/>
            <a:cxnLst/>
            <a:rect l="l" t="t" r="r" b="b"/>
            <a:pathLst>
              <a:path w="51204" h="66143" extrusionOk="0">
                <a:moveTo>
                  <a:pt x="19448" y="0"/>
                </a:moveTo>
                <a:lnTo>
                  <a:pt x="19448" y="0"/>
                </a:lnTo>
                <a:cubicBezTo>
                  <a:pt x="21349" y="2802"/>
                  <a:pt x="22950" y="5838"/>
                  <a:pt x="24118" y="9007"/>
                </a:cubicBezTo>
                <a:cubicBezTo>
                  <a:pt x="31957" y="30189"/>
                  <a:pt x="21149" y="53705"/>
                  <a:pt x="1" y="61544"/>
                </a:cubicBezTo>
                <a:cubicBezTo>
                  <a:pt x="634" y="61978"/>
                  <a:pt x="1302" y="62312"/>
                  <a:pt x="1969" y="62645"/>
                </a:cubicBezTo>
                <a:cubicBezTo>
                  <a:pt x="6716" y="65019"/>
                  <a:pt x="11759" y="66143"/>
                  <a:pt x="16725" y="66143"/>
                </a:cubicBezTo>
                <a:cubicBezTo>
                  <a:pt x="28858" y="66143"/>
                  <a:pt x="40535" y="59432"/>
                  <a:pt x="46334" y="47835"/>
                </a:cubicBezTo>
                <a:cubicBezTo>
                  <a:pt x="48268" y="44032"/>
                  <a:pt x="49369" y="39962"/>
                  <a:pt x="49703" y="35693"/>
                </a:cubicBezTo>
                <a:cubicBezTo>
                  <a:pt x="51204" y="17479"/>
                  <a:pt x="37661" y="1501"/>
                  <a:pt x="194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47"/>
          <p:cNvSpPr/>
          <p:nvPr/>
        </p:nvSpPr>
        <p:spPr>
          <a:xfrm rot="-1072290" flipH="1">
            <a:off x="2347621" y="1400388"/>
            <a:ext cx="254828" cy="276970"/>
          </a:xfrm>
          <a:custGeom>
            <a:avLst/>
            <a:gdLst/>
            <a:ahLst/>
            <a:cxnLst/>
            <a:rect l="l" t="t" r="r" b="b"/>
            <a:pathLst>
              <a:path w="2783" h="3025" extrusionOk="0">
                <a:moveTo>
                  <a:pt x="1412" y="0"/>
                </a:moveTo>
                <a:lnTo>
                  <a:pt x="1130" y="887"/>
                </a:lnTo>
                <a:lnTo>
                  <a:pt x="0" y="887"/>
                </a:lnTo>
                <a:lnTo>
                  <a:pt x="888" y="1654"/>
                </a:lnTo>
                <a:lnTo>
                  <a:pt x="484" y="3025"/>
                </a:lnTo>
                <a:lnTo>
                  <a:pt x="1412" y="2097"/>
                </a:lnTo>
                <a:lnTo>
                  <a:pt x="2380" y="3025"/>
                </a:lnTo>
                <a:lnTo>
                  <a:pt x="1936" y="1654"/>
                </a:lnTo>
                <a:lnTo>
                  <a:pt x="2783" y="887"/>
                </a:lnTo>
                <a:lnTo>
                  <a:pt x="1694" y="887"/>
                </a:lnTo>
                <a:lnTo>
                  <a:pt x="141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C39CEC-530B-4D34-B055-279A3C06C96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01" y="646555"/>
            <a:ext cx="7190443" cy="4190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600"/>
                                        <p:tgtEl>
                                          <p:spTgt spid="1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600"/>
                                        <p:tgtEl>
                                          <p:spTgt spid="1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700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700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100"/>
                                        <p:tgtEl>
                                          <p:spTgt spid="1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100"/>
                                        <p:tgtEl>
                                          <p:spTgt spid="1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400"/>
                                        <p:tgtEl>
                                          <p:spTgt spid="1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400"/>
                                        <p:tgtEl>
                                          <p:spTgt spid="1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300"/>
                                        <p:tgtEl>
                                          <p:spTgt spid="1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300"/>
                                        <p:tgtEl>
                                          <p:spTgt spid="1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41"/>
          <p:cNvSpPr txBox="1">
            <a:spLocks noGrp="1"/>
          </p:cNvSpPr>
          <p:nvPr>
            <p:ph type="title"/>
          </p:nvPr>
        </p:nvSpPr>
        <p:spPr>
          <a:xfrm>
            <a:off x="1322650" y="3584620"/>
            <a:ext cx="1833300" cy="1148961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r>
              <a:rPr lang="en-US" dirty="0"/>
              <a:t>Managed tables</a:t>
            </a:r>
            <a:br>
              <a:rPr lang="en-US" dirty="0"/>
            </a:br>
            <a:r>
              <a:rPr lang="en-US" dirty="0"/>
              <a:t>External tables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848" name="Google Shape;848;p41"/>
          <p:cNvSpPr txBox="1">
            <a:spLocks noGrp="1"/>
          </p:cNvSpPr>
          <p:nvPr>
            <p:ph type="title" idx="2"/>
          </p:nvPr>
        </p:nvSpPr>
        <p:spPr>
          <a:xfrm>
            <a:off x="5948817" y="3821601"/>
            <a:ext cx="2078416" cy="4701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lvl="0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key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bucket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851" name="Google Shape;851;p41"/>
          <p:cNvSpPr txBox="1">
            <a:spLocks noGrp="1"/>
          </p:cNvSpPr>
          <p:nvPr>
            <p:ph type="title" idx="4"/>
          </p:nvPr>
        </p:nvSpPr>
        <p:spPr>
          <a:xfrm>
            <a:off x="3361218" y="3626044"/>
            <a:ext cx="2447613" cy="861214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lvl="0"/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table </a:t>
            </a:r>
            <a:r>
              <a:rPr lang="en-US" dirty="0" err="1"/>
              <a:t>theo</a:t>
            </a:r>
            <a:r>
              <a:rPr lang="en-US" dirty="0"/>
              <a:t> value </a:t>
            </a:r>
            <a:r>
              <a:rPr lang="en-US" dirty="0" err="1"/>
              <a:t>của</a:t>
            </a:r>
            <a:r>
              <a:rPr lang="en-US" dirty="0"/>
              <a:t> column key</a:t>
            </a:r>
            <a:endParaRPr dirty="0"/>
          </a:p>
        </p:txBody>
      </p:sp>
      <p:sp>
        <p:nvSpPr>
          <p:cNvPr id="853" name="Google Shape;853;p41"/>
          <p:cNvSpPr txBox="1">
            <a:spLocks noGrp="1"/>
          </p:cNvSpPr>
          <p:nvPr>
            <p:ph type="title" idx="6"/>
          </p:nvPr>
        </p:nvSpPr>
        <p:spPr>
          <a:xfrm>
            <a:off x="713225" y="377725"/>
            <a:ext cx="7743600" cy="5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MÔ HÌNH DỮ LIỆU </a:t>
            </a:r>
            <a:endParaRPr dirty="0"/>
          </a:p>
        </p:txBody>
      </p:sp>
      <p:grpSp>
        <p:nvGrpSpPr>
          <p:cNvPr id="854" name="Google Shape;854;p41"/>
          <p:cNvGrpSpPr/>
          <p:nvPr/>
        </p:nvGrpSpPr>
        <p:grpSpPr>
          <a:xfrm>
            <a:off x="1564150" y="1449400"/>
            <a:ext cx="1350300" cy="1350300"/>
            <a:chOff x="1564150" y="1449400"/>
            <a:chExt cx="1350300" cy="1350300"/>
          </a:xfrm>
        </p:grpSpPr>
        <p:sp>
          <p:nvSpPr>
            <p:cNvPr id="855" name="Google Shape;855;p41"/>
            <p:cNvSpPr/>
            <p:nvPr/>
          </p:nvSpPr>
          <p:spPr>
            <a:xfrm>
              <a:off x="1564150" y="1449400"/>
              <a:ext cx="1350300" cy="1350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1"/>
            <p:cNvSpPr/>
            <p:nvPr/>
          </p:nvSpPr>
          <p:spPr>
            <a:xfrm>
              <a:off x="1765300" y="1650550"/>
              <a:ext cx="948000" cy="94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41"/>
          <p:cNvGrpSpPr/>
          <p:nvPr/>
        </p:nvGrpSpPr>
        <p:grpSpPr>
          <a:xfrm>
            <a:off x="3896850" y="1449400"/>
            <a:ext cx="1350300" cy="1350300"/>
            <a:chOff x="3896850" y="1449400"/>
            <a:chExt cx="1350300" cy="1350300"/>
          </a:xfrm>
        </p:grpSpPr>
        <p:sp>
          <p:nvSpPr>
            <p:cNvPr id="858" name="Google Shape;858;p41"/>
            <p:cNvSpPr/>
            <p:nvPr/>
          </p:nvSpPr>
          <p:spPr>
            <a:xfrm>
              <a:off x="3896850" y="1449400"/>
              <a:ext cx="1350300" cy="1350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1"/>
            <p:cNvSpPr/>
            <p:nvPr/>
          </p:nvSpPr>
          <p:spPr>
            <a:xfrm>
              <a:off x="4098000" y="1650550"/>
              <a:ext cx="948000" cy="94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41"/>
          <p:cNvGrpSpPr/>
          <p:nvPr/>
        </p:nvGrpSpPr>
        <p:grpSpPr>
          <a:xfrm>
            <a:off x="6229550" y="1449400"/>
            <a:ext cx="1350300" cy="1350300"/>
            <a:chOff x="6229550" y="1449400"/>
            <a:chExt cx="1350300" cy="1350300"/>
          </a:xfrm>
        </p:grpSpPr>
        <p:sp>
          <p:nvSpPr>
            <p:cNvPr id="861" name="Google Shape;861;p41"/>
            <p:cNvSpPr/>
            <p:nvPr/>
          </p:nvSpPr>
          <p:spPr>
            <a:xfrm>
              <a:off x="6229550" y="1449400"/>
              <a:ext cx="1350300" cy="1350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1"/>
            <p:cNvSpPr/>
            <p:nvPr/>
          </p:nvSpPr>
          <p:spPr>
            <a:xfrm>
              <a:off x="6430700" y="1650550"/>
              <a:ext cx="948000" cy="94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" name="Google Shape;863;p41"/>
          <p:cNvGrpSpPr/>
          <p:nvPr/>
        </p:nvGrpSpPr>
        <p:grpSpPr>
          <a:xfrm rot="5400000">
            <a:off x="1950836" y="3029239"/>
            <a:ext cx="576929" cy="490376"/>
            <a:chOff x="4660325" y="1866850"/>
            <a:chExt cx="68350" cy="58100"/>
          </a:xfrm>
        </p:grpSpPr>
        <p:sp>
          <p:nvSpPr>
            <p:cNvPr id="864" name="Google Shape;864;p41"/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1"/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41"/>
          <p:cNvGrpSpPr/>
          <p:nvPr/>
        </p:nvGrpSpPr>
        <p:grpSpPr>
          <a:xfrm rot="5400000">
            <a:off x="4283536" y="3029239"/>
            <a:ext cx="576929" cy="490376"/>
            <a:chOff x="4660325" y="1866850"/>
            <a:chExt cx="68350" cy="58100"/>
          </a:xfrm>
        </p:grpSpPr>
        <p:sp>
          <p:nvSpPr>
            <p:cNvPr id="867" name="Google Shape;867;p41"/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41"/>
          <p:cNvGrpSpPr/>
          <p:nvPr/>
        </p:nvGrpSpPr>
        <p:grpSpPr>
          <a:xfrm rot="5400000">
            <a:off x="6616236" y="3029239"/>
            <a:ext cx="576929" cy="490376"/>
            <a:chOff x="4660325" y="1866850"/>
            <a:chExt cx="68350" cy="58100"/>
          </a:xfrm>
        </p:grpSpPr>
        <p:sp>
          <p:nvSpPr>
            <p:cNvPr id="870" name="Google Shape;870;p41"/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1"/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2" name="Google Shape;872;p41"/>
          <p:cNvSpPr txBox="1"/>
          <p:nvPr/>
        </p:nvSpPr>
        <p:spPr>
          <a:xfrm>
            <a:off x="1840300" y="1951600"/>
            <a:ext cx="798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rPr>
              <a:t>Table</a:t>
            </a:r>
            <a:endParaRPr sz="1800" dirty="0">
              <a:solidFill>
                <a:schemeClr val="dk1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873" name="Google Shape;873;p41"/>
          <p:cNvSpPr txBox="1"/>
          <p:nvPr/>
        </p:nvSpPr>
        <p:spPr>
          <a:xfrm>
            <a:off x="3972950" y="1866275"/>
            <a:ext cx="1224150" cy="43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rPr>
              <a:t>Partition</a:t>
            </a:r>
            <a:endParaRPr sz="1800" dirty="0">
              <a:solidFill>
                <a:schemeClr val="dk1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874" name="Google Shape;874;p41"/>
          <p:cNvSpPr txBox="1"/>
          <p:nvPr/>
        </p:nvSpPr>
        <p:spPr>
          <a:xfrm>
            <a:off x="6430700" y="1905525"/>
            <a:ext cx="948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rPr>
              <a:t>Bucket</a:t>
            </a:r>
            <a:endParaRPr sz="1800" dirty="0">
              <a:solidFill>
                <a:schemeClr val="dk1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7"/>
          <p:cNvSpPr txBox="1">
            <a:spLocks noGrp="1"/>
          </p:cNvSpPr>
          <p:nvPr>
            <p:ph type="title"/>
          </p:nvPr>
        </p:nvSpPr>
        <p:spPr>
          <a:xfrm>
            <a:off x="1473988" y="3013183"/>
            <a:ext cx="2953917" cy="3852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lvl="0"/>
            <a:r>
              <a:rPr lang="en-US" sz="2400" i="1" dirty="0"/>
              <a:t>primitive data type </a:t>
            </a:r>
            <a:endParaRPr sz="2400" dirty="0"/>
          </a:p>
        </p:txBody>
      </p:sp>
      <p:sp>
        <p:nvSpPr>
          <p:cNvPr id="667" name="Google Shape;667;p37"/>
          <p:cNvSpPr txBox="1">
            <a:spLocks noGrp="1"/>
          </p:cNvSpPr>
          <p:nvPr>
            <p:ph type="subTitle" idx="1"/>
          </p:nvPr>
        </p:nvSpPr>
        <p:spPr>
          <a:xfrm>
            <a:off x="1746442" y="3673010"/>
            <a:ext cx="2451747" cy="6777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-US" dirty="0" err="1"/>
              <a:t>Numberic</a:t>
            </a:r>
            <a:r>
              <a:rPr lang="en-US" dirty="0"/>
              <a:t> type </a:t>
            </a:r>
          </a:p>
          <a:p>
            <a:pPr marL="0" lvl="0" indent="0">
              <a:buSzPts val="1100"/>
            </a:pPr>
            <a:r>
              <a:rPr lang="en-US" dirty="0"/>
              <a:t>Date/Time data type</a:t>
            </a:r>
          </a:p>
          <a:p>
            <a:pPr marL="0" lvl="0" indent="0">
              <a:buSzPts val="1100"/>
            </a:pPr>
            <a:r>
              <a:rPr lang="en-US" dirty="0"/>
              <a:t>String data type</a:t>
            </a:r>
          </a:p>
          <a:p>
            <a:pPr marL="0" lvl="0" indent="0">
              <a:buSzPts val="1100"/>
            </a:pPr>
            <a:r>
              <a:rPr lang="en-US" dirty="0"/>
              <a:t>Miscellaneous data type</a:t>
            </a:r>
            <a:endParaRPr dirty="0"/>
          </a:p>
        </p:txBody>
      </p:sp>
      <p:sp>
        <p:nvSpPr>
          <p:cNvPr id="668" name="Google Shape;668;p37"/>
          <p:cNvSpPr txBox="1">
            <a:spLocks noGrp="1"/>
          </p:cNvSpPr>
          <p:nvPr>
            <p:ph type="title" idx="2"/>
          </p:nvPr>
        </p:nvSpPr>
        <p:spPr>
          <a:xfrm>
            <a:off x="4692287" y="3020251"/>
            <a:ext cx="3012153" cy="3852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lvl="0"/>
            <a:r>
              <a:rPr lang="en-US" sz="2400" i="1" dirty="0"/>
              <a:t>complex data type </a:t>
            </a:r>
            <a:endParaRPr sz="2400" dirty="0"/>
          </a:p>
        </p:txBody>
      </p:sp>
      <p:sp>
        <p:nvSpPr>
          <p:cNvPr id="669" name="Google Shape;669;p37"/>
          <p:cNvSpPr txBox="1">
            <a:spLocks noGrp="1"/>
          </p:cNvSpPr>
          <p:nvPr>
            <p:ph type="subTitle" idx="3"/>
          </p:nvPr>
        </p:nvSpPr>
        <p:spPr>
          <a:xfrm>
            <a:off x="5179153" y="3676989"/>
            <a:ext cx="2263500" cy="6777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-US" b="1" dirty="0"/>
              <a:t>Arrays</a:t>
            </a:r>
          </a:p>
          <a:p>
            <a:pPr marL="0" lvl="0" indent="0">
              <a:buSzPts val="1100"/>
            </a:pPr>
            <a:r>
              <a:rPr lang="en-US" b="1" dirty="0"/>
              <a:t>Maps</a:t>
            </a:r>
          </a:p>
          <a:p>
            <a:pPr marL="0" lvl="0" indent="0">
              <a:buSzPts val="1100"/>
            </a:pPr>
            <a:r>
              <a:rPr lang="en-US" b="1" dirty="0"/>
              <a:t>Structs</a:t>
            </a:r>
          </a:p>
          <a:p>
            <a:pPr marL="0" lvl="0" indent="0">
              <a:buSzPts val="1100"/>
            </a:pPr>
            <a:r>
              <a:rPr lang="en-US" b="1" dirty="0"/>
              <a:t>Union</a:t>
            </a:r>
            <a:endParaRPr dirty="0"/>
          </a:p>
        </p:txBody>
      </p:sp>
      <p:sp>
        <p:nvSpPr>
          <p:cNvPr id="670" name="Google Shape;670;p37"/>
          <p:cNvSpPr/>
          <p:nvPr/>
        </p:nvSpPr>
        <p:spPr>
          <a:xfrm rot="-10063228" flipH="1">
            <a:off x="2061886" y="1515462"/>
            <a:ext cx="1640221" cy="1412604"/>
          </a:xfrm>
          <a:custGeom>
            <a:avLst/>
            <a:gdLst/>
            <a:ahLst/>
            <a:cxnLst/>
            <a:rect l="l" t="t" r="r" b="b"/>
            <a:pathLst>
              <a:path w="189332" h="163058" extrusionOk="0">
                <a:moveTo>
                  <a:pt x="122440" y="1"/>
                </a:moveTo>
                <a:cubicBezTo>
                  <a:pt x="120155" y="1"/>
                  <a:pt x="117886" y="169"/>
                  <a:pt x="115656" y="521"/>
                </a:cubicBezTo>
                <a:cubicBezTo>
                  <a:pt x="108074" y="1610"/>
                  <a:pt x="101098" y="5118"/>
                  <a:pt x="95694" y="10441"/>
                </a:cubicBezTo>
                <a:cubicBezTo>
                  <a:pt x="89847" y="16208"/>
                  <a:pt x="86258" y="23870"/>
                  <a:pt x="80451" y="29596"/>
                </a:cubicBezTo>
                <a:cubicBezTo>
                  <a:pt x="74684" y="35282"/>
                  <a:pt x="67466" y="39355"/>
                  <a:pt x="59562" y="41290"/>
                </a:cubicBezTo>
                <a:cubicBezTo>
                  <a:pt x="53029" y="42863"/>
                  <a:pt x="46900" y="41653"/>
                  <a:pt x="40488" y="43549"/>
                </a:cubicBezTo>
                <a:cubicBezTo>
                  <a:pt x="19518" y="49799"/>
                  <a:pt x="4154" y="67744"/>
                  <a:pt x="1210" y="89440"/>
                </a:cubicBezTo>
                <a:cubicBezTo>
                  <a:pt x="1" y="98271"/>
                  <a:pt x="1009" y="107586"/>
                  <a:pt x="5243" y="115450"/>
                </a:cubicBezTo>
                <a:cubicBezTo>
                  <a:pt x="8590" y="121620"/>
                  <a:pt x="13792" y="126660"/>
                  <a:pt x="20043" y="129846"/>
                </a:cubicBezTo>
                <a:cubicBezTo>
                  <a:pt x="30406" y="135089"/>
                  <a:pt x="42625" y="134806"/>
                  <a:pt x="54158" y="136177"/>
                </a:cubicBezTo>
                <a:cubicBezTo>
                  <a:pt x="65006" y="137427"/>
                  <a:pt x="75531" y="140291"/>
                  <a:pt x="85572" y="144646"/>
                </a:cubicBezTo>
                <a:cubicBezTo>
                  <a:pt x="98073" y="150090"/>
                  <a:pt x="109647" y="157832"/>
                  <a:pt x="122793" y="161260"/>
                </a:cubicBezTo>
                <a:cubicBezTo>
                  <a:pt x="127434" y="162456"/>
                  <a:pt x="132241" y="163057"/>
                  <a:pt x="137044" y="163057"/>
                </a:cubicBezTo>
                <a:cubicBezTo>
                  <a:pt x="148602" y="163057"/>
                  <a:pt x="160133" y="159574"/>
                  <a:pt x="169249" y="152509"/>
                </a:cubicBezTo>
                <a:cubicBezTo>
                  <a:pt x="182153" y="142468"/>
                  <a:pt x="189331" y="125168"/>
                  <a:pt x="186065" y="109199"/>
                </a:cubicBezTo>
                <a:cubicBezTo>
                  <a:pt x="184049" y="99400"/>
                  <a:pt x="178524" y="90690"/>
                  <a:pt x="175177" y="81253"/>
                </a:cubicBezTo>
                <a:cubicBezTo>
                  <a:pt x="172314" y="73148"/>
                  <a:pt x="171064" y="64599"/>
                  <a:pt x="171507" y="55969"/>
                </a:cubicBezTo>
                <a:cubicBezTo>
                  <a:pt x="171910" y="47863"/>
                  <a:pt x="173806" y="39597"/>
                  <a:pt x="171709" y="31773"/>
                </a:cubicBezTo>
                <a:cubicBezTo>
                  <a:pt x="170136" y="25886"/>
                  <a:pt x="166345" y="20764"/>
                  <a:pt x="161990" y="16450"/>
                </a:cubicBezTo>
                <a:cubicBezTo>
                  <a:pt x="152063" y="6766"/>
                  <a:pt x="136930" y="1"/>
                  <a:pt x="122440" y="1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7"/>
          <p:cNvSpPr/>
          <p:nvPr/>
        </p:nvSpPr>
        <p:spPr>
          <a:xfrm rot="1262393" flipH="1">
            <a:off x="5484566" y="1515517"/>
            <a:ext cx="1640093" cy="1412494"/>
          </a:xfrm>
          <a:custGeom>
            <a:avLst/>
            <a:gdLst/>
            <a:ahLst/>
            <a:cxnLst/>
            <a:rect l="l" t="t" r="r" b="b"/>
            <a:pathLst>
              <a:path w="189332" h="163058" extrusionOk="0">
                <a:moveTo>
                  <a:pt x="122440" y="1"/>
                </a:moveTo>
                <a:cubicBezTo>
                  <a:pt x="120155" y="1"/>
                  <a:pt x="117886" y="169"/>
                  <a:pt x="115656" y="521"/>
                </a:cubicBezTo>
                <a:cubicBezTo>
                  <a:pt x="108074" y="1610"/>
                  <a:pt x="101098" y="5118"/>
                  <a:pt x="95694" y="10441"/>
                </a:cubicBezTo>
                <a:cubicBezTo>
                  <a:pt x="89847" y="16208"/>
                  <a:pt x="86258" y="23870"/>
                  <a:pt x="80451" y="29596"/>
                </a:cubicBezTo>
                <a:cubicBezTo>
                  <a:pt x="74684" y="35282"/>
                  <a:pt x="67466" y="39355"/>
                  <a:pt x="59562" y="41290"/>
                </a:cubicBezTo>
                <a:cubicBezTo>
                  <a:pt x="53029" y="42863"/>
                  <a:pt x="46900" y="41653"/>
                  <a:pt x="40488" y="43549"/>
                </a:cubicBezTo>
                <a:cubicBezTo>
                  <a:pt x="19518" y="49799"/>
                  <a:pt x="4154" y="67744"/>
                  <a:pt x="1210" y="89440"/>
                </a:cubicBezTo>
                <a:cubicBezTo>
                  <a:pt x="1" y="98271"/>
                  <a:pt x="1009" y="107586"/>
                  <a:pt x="5243" y="115450"/>
                </a:cubicBezTo>
                <a:cubicBezTo>
                  <a:pt x="8590" y="121620"/>
                  <a:pt x="13792" y="126660"/>
                  <a:pt x="20043" y="129846"/>
                </a:cubicBezTo>
                <a:cubicBezTo>
                  <a:pt x="30406" y="135089"/>
                  <a:pt x="42625" y="134806"/>
                  <a:pt x="54158" y="136177"/>
                </a:cubicBezTo>
                <a:cubicBezTo>
                  <a:pt x="65006" y="137427"/>
                  <a:pt x="75531" y="140291"/>
                  <a:pt x="85572" y="144646"/>
                </a:cubicBezTo>
                <a:cubicBezTo>
                  <a:pt x="98073" y="150090"/>
                  <a:pt x="109647" y="157832"/>
                  <a:pt x="122793" y="161260"/>
                </a:cubicBezTo>
                <a:cubicBezTo>
                  <a:pt x="127434" y="162456"/>
                  <a:pt x="132241" y="163057"/>
                  <a:pt x="137044" y="163057"/>
                </a:cubicBezTo>
                <a:cubicBezTo>
                  <a:pt x="148602" y="163057"/>
                  <a:pt x="160133" y="159574"/>
                  <a:pt x="169249" y="152509"/>
                </a:cubicBezTo>
                <a:cubicBezTo>
                  <a:pt x="182153" y="142468"/>
                  <a:pt x="189331" y="125168"/>
                  <a:pt x="186065" y="109199"/>
                </a:cubicBezTo>
                <a:cubicBezTo>
                  <a:pt x="184049" y="99400"/>
                  <a:pt x="178524" y="90690"/>
                  <a:pt x="175177" y="81253"/>
                </a:cubicBezTo>
                <a:cubicBezTo>
                  <a:pt x="172314" y="73148"/>
                  <a:pt x="171064" y="64599"/>
                  <a:pt x="171507" y="55969"/>
                </a:cubicBezTo>
                <a:cubicBezTo>
                  <a:pt x="171910" y="47863"/>
                  <a:pt x="173806" y="39597"/>
                  <a:pt x="171709" y="31773"/>
                </a:cubicBezTo>
                <a:cubicBezTo>
                  <a:pt x="170136" y="25886"/>
                  <a:pt x="166345" y="20764"/>
                  <a:pt x="161990" y="16450"/>
                </a:cubicBezTo>
                <a:cubicBezTo>
                  <a:pt x="152063" y="6766"/>
                  <a:pt x="136930" y="1"/>
                  <a:pt x="122440" y="1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2" name="Google Shape;672;p37"/>
          <p:cNvGrpSpPr/>
          <p:nvPr/>
        </p:nvGrpSpPr>
        <p:grpSpPr>
          <a:xfrm>
            <a:off x="5916174" y="1954488"/>
            <a:ext cx="602272" cy="534552"/>
            <a:chOff x="1183275" y="525250"/>
            <a:chExt cx="5237150" cy="4648275"/>
          </a:xfrm>
        </p:grpSpPr>
        <p:sp>
          <p:nvSpPr>
            <p:cNvPr id="673" name="Google Shape;673;p37"/>
            <p:cNvSpPr/>
            <p:nvPr/>
          </p:nvSpPr>
          <p:spPr>
            <a:xfrm>
              <a:off x="2461150" y="1551875"/>
              <a:ext cx="768225" cy="604300"/>
            </a:xfrm>
            <a:custGeom>
              <a:avLst/>
              <a:gdLst/>
              <a:ahLst/>
              <a:cxnLst/>
              <a:rect l="l" t="t" r="r" b="b"/>
              <a:pathLst>
                <a:path w="30729" h="24172" extrusionOk="0">
                  <a:moveTo>
                    <a:pt x="4633" y="1"/>
                  </a:moveTo>
                  <a:lnTo>
                    <a:pt x="4633" y="1338"/>
                  </a:lnTo>
                  <a:cubicBezTo>
                    <a:pt x="4633" y="1436"/>
                    <a:pt x="4633" y="1534"/>
                    <a:pt x="4600" y="1664"/>
                  </a:cubicBezTo>
                  <a:cubicBezTo>
                    <a:pt x="4437" y="3295"/>
                    <a:pt x="3067" y="4600"/>
                    <a:pt x="1371" y="4600"/>
                  </a:cubicBezTo>
                  <a:lnTo>
                    <a:pt x="1" y="4600"/>
                  </a:lnTo>
                  <a:lnTo>
                    <a:pt x="15756" y="20355"/>
                  </a:lnTo>
                  <a:cubicBezTo>
                    <a:pt x="18203" y="22769"/>
                    <a:pt x="21562" y="24172"/>
                    <a:pt x="24988" y="24172"/>
                  </a:cubicBezTo>
                  <a:lnTo>
                    <a:pt x="30729" y="24172"/>
                  </a:lnTo>
                  <a:lnTo>
                    <a:pt x="30729" y="17648"/>
                  </a:lnTo>
                  <a:lnTo>
                    <a:pt x="24988" y="17648"/>
                  </a:lnTo>
                  <a:cubicBezTo>
                    <a:pt x="23291" y="17648"/>
                    <a:pt x="21595" y="16963"/>
                    <a:pt x="20388" y="15723"/>
                  </a:cubicBezTo>
                  <a:lnTo>
                    <a:pt x="4633" y="1"/>
                  </a:lnTo>
                  <a:close/>
                </a:path>
              </a:pathLst>
            </a:custGeom>
            <a:solidFill>
              <a:srgbClr val="5C54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4371050" y="1993050"/>
              <a:ext cx="652425" cy="815525"/>
            </a:xfrm>
            <a:custGeom>
              <a:avLst/>
              <a:gdLst/>
              <a:ahLst/>
              <a:cxnLst/>
              <a:rect l="l" t="t" r="r" b="b"/>
              <a:pathLst>
                <a:path w="26097" h="32621" extrusionOk="0">
                  <a:moveTo>
                    <a:pt x="0" y="1"/>
                  </a:moveTo>
                  <a:lnTo>
                    <a:pt x="0" y="13049"/>
                  </a:lnTo>
                  <a:lnTo>
                    <a:pt x="4861" y="13049"/>
                  </a:lnTo>
                  <a:cubicBezTo>
                    <a:pt x="9199" y="13049"/>
                    <a:pt x="13081" y="15985"/>
                    <a:pt x="14288" y="20160"/>
                  </a:cubicBezTo>
                  <a:lnTo>
                    <a:pt x="17844" y="32621"/>
                  </a:lnTo>
                  <a:lnTo>
                    <a:pt x="26096" y="32621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B6B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3066250" y="708650"/>
              <a:ext cx="733975" cy="1174350"/>
            </a:xfrm>
            <a:custGeom>
              <a:avLst/>
              <a:gdLst/>
              <a:ahLst/>
              <a:cxnLst/>
              <a:rect l="l" t="t" r="r" b="b"/>
              <a:pathLst>
                <a:path w="29359" h="46974" extrusionOk="0">
                  <a:moveTo>
                    <a:pt x="19573" y="25281"/>
                  </a:moveTo>
                  <a:cubicBezTo>
                    <a:pt x="21367" y="25281"/>
                    <a:pt x="22835" y="26749"/>
                    <a:pt x="22835" y="28543"/>
                  </a:cubicBezTo>
                  <a:cubicBezTo>
                    <a:pt x="22835" y="30337"/>
                    <a:pt x="21367" y="31805"/>
                    <a:pt x="19573" y="31805"/>
                  </a:cubicBezTo>
                  <a:lnTo>
                    <a:pt x="13049" y="31805"/>
                  </a:lnTo>
                  <a:cubicBezTo>
                    <a:pt x="11255" y="31805"/>
                    <a:pt x="9787" y="30337"/>
                    <a:pt x="9787" y="28543"/>
                  </a:cubicBezTo>
                  <a:cubicBezTo>
                    <a:pt x="9787" y="26749"/>
                    <a:pt x="11255" y="25281"/>
                    <a:pt x="13049" y="25281"/>
                  </a:cubicBezTo>
                  <a:close/>
                  <a:moveTo>
                    <a:pt x="22835" y="1"/>
                  </a:moveTo>
                  <a:cubicBezTo>
                    <a:pt x="20551" y="523"/>
                    <a:pt x="18366" y="1305"/>
                    <a:pt x="16311" y="2317"/>
                  </a:cubicBezTo>
                  <a:lnTo>
                    <a:pt x="16311" y="15495"/>
                  </a:lnTo>
                  <a:lnTo>
                    <a:pt x="3100" y="15495"/>
                  </a:lnTo>
                  <a:cubicBezTo>
                    <a:pt x="1142" y="19442"/>
                    <a:pt x="1" y="23846"/>
                    <a:pt x="1" y="28543"/>
                  </a:cubicBezTo>
                  <a:cubicBezTo>
                    <a:pt x="1" y="35197"/>
                    <a:pt x="2284" y="41721"/>
                    <a:pt x="6459" y="46908"/>
                  </a:cubicBezTo>
                  <a:cubicBezTo>
                    <a:pt x="6492" y="46941"/>
                    <a:pt x="6492" y="46973"/>
                    <a:pt x="6525" y="46973"/>
                  </a:cubicBezTo>
                  <a:lnTo>
                    <a:pt x="6525" y="46908"/>
                  </a:lnTo>
                  <a:lnTo>
                    <a:pt x="29359" y="46908"/>
                  </a:lnTo>
                  <a:lnTo>
                    <a:pt x="29359" y="15495"/>
                  </a:lnTo>
                  <a:lnTo>
                    <a:pt x="22835" y="15495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3143725" y="688275"/>
              <a:ext cx="656500" cy="407775"/>
            </a:xfrm>
            <a:custGeom>
              <a:avLst/>
              <a:gdLst/>
              <a:ahLst/>
              <a:cxnLst/>
              <a:rect l="l" t="t" r="r" b="b"/>
              <a:pathLst>
                <a:path w="26260" h="16311" extrusionOk="0">
                  <a:moveTo>
                    <a:pt x="26260" y="0"/>
                  </a:moveTo>
                  <a:cubicBezTo>
                    <a:pt x="14745" y="0"/>
                    <a:pt x="4828" y="6655"/>
                    <a:pt x="1" y="16310"/>
                  </a:cubicBezTo>
                  <a:lnTo>
                    <a:pt x="13212" y="16310"/>
                  </a:lnTo>
                  <a:lnTo>
                    <a:pt x="13212" y="3132"/>
                  </a:lnTo>
                  <a:cubicBezTo>
                    <a:pt x="15267" y="2120"/>
                    <a:pt x="17452" y="1338"/>
                    <a:pt x="19736" y="816"/>
                  </a:cubicBezTo>
                  <a:lnTo>
                    <a:pt x="19736" y="16310"/>
                  </a:lnTo>
                  <a:lnTo>
                    <a:pt x="26260" y="16310"/>
                  </a:lnTo>
                  <a:lnTo>
                    <a:pt x="262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3800200" y="688275"/>
              <a:ext cx="656500" cy="407775"/>
            </a:xfrm>
            <a:custGeom>
              <a:avLst/>
              <a:gdLst/>
              <a:ahLst/>
              <a:cxnLst/>
              <a:rect l="l" t="t" r="r" b="b"/>
              <a:pathLst>
                <a:path w="26260" h="16311" extrusionOk="0">
                  <a:moveTo>
                    <a:pt x="1" y="0"/>
                  </a:moveTo>
                  <a:lnTo>
                    <a:pt x="1" y="16310"/>
                  </a:lnTo>
                  <a:lnTo>
                    <a:pt x="6525" y="16310"/>
                  </a:lnTo>
                  <a:lnTo>
                    <a:pt x="6525" y="816"/>
                  </a:lnTo>
                  <a:cubicBezTo>
                    <a:pt x="8808" y="1338"/>
                    <a:pt x="10993" y="2120"/>
                    <a:pt x="13049" y="3132"/>
                  </a:cubicBezTo>
                  <a:lnTo>
                    <a:pt x="13049" y="16310"/>
                  </a:lnTo>
                  <a:lnTo>
                    <a:pt x="26260" y="16310"/>
                  </a:lnTo>
                  <a:cubicBezTo>
                    <a:pt x="21432" y="6655"/>
                    <a:pt x="11483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3229350" y="1881350"/>
              <a:ext cx="244675" cy="437925"/>
            </a:xfrm>
            <a:custGeom>
              <a:avLst/>
              <a:gdLst/>
              <a:ahLst/>
              <a:cxnLst/>
              <a:rect l="l" t="t" r="r" b="b"/>
              <a:pathLst>
                <a:path w="9787" h="17517" extrusionOk="0">
                  <a:moveTo>
                    <a:pt x="1" y="0"/>
                  </a:moveTo>
                  <a:lnTo>
                    <a:pt x="1" y="65"/>
                  </a:lnTo>
                  <a:lnTo>
                    <a:pt x="1" y="4469"/>
                  </a:lnTo>
                  <a:lnTo>
                    <a:pt x="1" y="10993"/>
                  </a:lnTo>
                  <a:lnTo>
                    <a:pt x="1" y="17517"/>
                  </a:lnTo>
                  <a:lnTo>
                    <a:pt x="9787" y="17517"/>
                  </a:lnTo>
                  <a:lnTo>
                    <a:pt x="9787" y="0"/>
                  </a:lnTo>
                  <a:close/>
                </a:path>
              </a:pathLst>
            </a:custGeom>
            <a:solidFill>
              <a:srgbClr val="888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3637100" y="1881350"/>
              <a:ext cx="326225" cy="437925"/>
            </a:xfrm>
            <a:custGeom>
              <a:avLst/>
              <a:gdLst/>
              <a:ahLst/>
              <a:cxnLst/>
              <a:rect l="l" t="t" r="r" b="b"/>
              <a:pathLst>
                <a:path w="13049" h="17517" extrusionOk="0">
                  <a:moveTo>
                    <a:pt x="1" y="0"/>
                  </a:moveTo>
                  <a:lnTo>
                    <a:pt x="1" y="17517"/>
                  </a:lnTo>
                  <a:lnTo>
                    <a:pt x="13049" y="17517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888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4126400" y="1881350"/>
              <a:ext cx="244675" cy="437925"/>
            </a:xfrm>
            <a:custGeom>
              <a:avLst/>
              <a:gdLst/>
              <a:ahLst/>
              <a:cxnLst/>
              <a:rect l="l" t="t" r="r" b="b"/>
              <a:pathLst>
                <a:path w="9787" h="17517" extrusionOk="0">
                  <a:moveTo>
                    <a:pt x="1" y="0"/>
                  </a:moveTo>
                  <a:lnTo>
                    <a:pt x="1" y="17517"/>
                  </a:lnTo>
                  <a:lnTo>
                    <a:pt x="9786" y="17517"/>
                  </a:lnTo>
                  <a:lnTo>
                    <a:pt x="9786" y="4469"/>
                  </a:lnTo>
                  <a:lnTo>
                    <a:pt x="9786" y="98"/>
                  </a:lnTo>
                  <a:lnTo>
                    <a:pt x="9786" y="0"/>
                  </a:lnTo>
                  <a:close/>
                </a:path>
              </a:pathLst>
            </a:custGeom>
            <a:solidFill>
              <a:srgbClr val="888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2862375" y="3053200"/>
              <a:ext cx="1875675" cy="163125"/>
            </a:xfrm>
            <a:custGeom>
              <a:avLst/>
              <a:gdLst/>
              <a:ahLst/>
              <a:cxnLst/>
              <a:rect l="l" t="t" r="r" b="b"/>
              <a:pathLst>
                <a:path w="75027" h="6525" extrusionOk="0">
                  <a:moveTo>
                    <a:pt x="3263" y="1"/>
                  </a:moveTo>
                  <a:lnTo>
                    <a:pt x="1" y="6525"/>
                  </a:lnTo>
                  <a:lnTo>
                    <a:pt x="75026" y="6525"/>
                  </a:lnTo>
                  <a:lnTo>
                    <a:pt x="71764" y="1"/>
                  </a:lnTo>
                  <a:close/>
                </a:path>
              </a:pathLst>
            </a:custGeom>
            <a:solidFill>
              <a:srgbClr val="5C54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1183275" y="3400600"/>
              <a:ext cx="1312150" cy="1772925"/>
            </a:xfrm>
            <a:custGeom>
              <a:avLst/>
              <a:gdLst/>
              <a:ahLst/>
              <a:cxnLst/>
              <a:rect l="l" t="t" r="r" b="b"/>
              <a:pathLst>
                <a:path w="52486" h="70917" extrusionOk="0">
                  <a:moveTo>
                    <a:pt x="49224" y="1"/>
                  </a:moveTo>
                  <a:lnTo>
                    <a:pt x="29097" y="6036"/>
                  </a:lnTo>
                  <a:cubicBezTo>
                    <a:pt x="21660" y="8254"/>
                    <a:pt x="15919" y="14027"/>
                    <a:pt x="13733" y="21465"/>
                  </a:cubicBezTo>
                  <a:lnTo>
                    <a:pt x="424" y="66741"/>
                  </a:lnTo>
                  <a:cubicBezTo>
                    <a:pt x="0" y="68176"/>
                    <a:pt x="620" y="69709"/>
                    <a:pt x="1892" y="70460"/>
                  </a:cubicBezTo>
                  <a:cubicBezTo>
                    <a:pt x="2414" y="70753"/>
                    <a:pt x="2969" y="70916"/>
                    <a:pt x="3556" y="70916"/>
                  </a:cubicBezTo>
                  <a:cubicBezTo>
                    <a:pt x="4404" y="70916"/>
                    <a:pt x="5220" y="70590"/>
                    <a:pt x="5872" y="69970"/>
                  </a:cubicBezTo>
                  <a:lnTo>
                    <a:pt x="37513" y="38297"/>
                  </a:lnTo>
                  <a:lnTo>
                    <a:pt x="52486" y="38297"/>
                  </a:lnTo>
                  <a:cubicBezTo>
                    <a:pt x="50431" y="35556"/>
                    <a:pt x="49224" y="32164"/>
                    <a:pt x="49224" y="28511"/>
                  </a:cubicBezTo>
                  <a:lnTo>
                    <a:pt x="49224" y="1"/>
                  </a:lnTo>
                  <a:close/>
                </a:path>
              </a:pathLst>
            </a:custGeom>
            <a:solidFill>
              <a:srgbClr val="5C54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5105000" y="3398975"/>
              <a:ext cx="1315425" cy="1774550"/>
            </a:xfrm>
            <a:custGeom>
              <a:avLst/>
              <a:gdLst/>
              <a:ahLst/>
              <a:cxnLst/>
              <a:rect l="l" t="t" r="r" b="b"/>
              <a:pathLst>
                <a:path w="52617" h="70982" extrusionOk="0">
                  <a:moveTo>
                    <a:pt x="3262" y="1"/>
                  </a:moveTo>
                  <a:lnTo>
                    <a:pt x="3262" y="28576"/>
                  </a:lnTo>
                  <a:cubicBezTo>
                    <a:pt x="3262" y="32229"/>
                    <a:pt x="2055" y="35621"/>
                    <a:pt x="0" y="38362"/>
                  </a:cubicBezTo>
                  <a:lnTo>
                    <a:pt x="15103" y="38362"/>
                  </a:lnTo>
                  <a:lnTo>
                    <a:pt x="46745" y="70035"/>
                  </a:lnTo>
                  <a:cubicBezTo>
                    <a:pt x="47397" y="70655"/>
                    <a:pt x="48213" y="70981"/>
                    <a:pt x="49061" y="70981"/>
                  </a:cubicBezTo>
                  <a:cubicBezTo>
                    <a:pt x="49648" y="70981"/>
                    <a:pt x="50202" y="70818"/>
                    <a:pt x="50724" y="70525"/>
                  </a:cubicBezTo>
                  <a:cubicBezTo>
                    <a:pt x="51996" y="69774"/>
                    <a:pt x="52616" y="68241"/>
                    <a:pt x="52192" y="66806"/>
                  </a:cubicBezTo>
                  <a:lnTo>
                    <a:pt x="38883" y="21530"/>
                  </a:lnTo>
                  <a:cubicBezTo>
                    <a:pt x="36698" y="14092"/>
                    <a:pt x="30957" y="8319"/>
                    <a:pt x="23519" y="6101"/>
                  </a:cubicBezTo>
                  <a:lnTo>
                    <a:pt x="3262" y="1"/>
                  </a:lnTo>
                  <a:close/>
                </a:path>
              </a:pathLst>
            </a:custGeom>
            <a:solidFill>
              <a:srgbClr val="5C54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3881750" y="4113350"/>
              <a:ext cx="1304825" cy="407775"/>
            </a:xfrm>
            <a:custGeom>
              <a:avLst/>
              <a:gdLst/>
              <a:ahLst/>
              <a:cxnLst/>
              <a:rect l="l" t="t" r="r" b="b"/>
              <a:pathLst>
                <a:path w="52193" h="16311" extrusionOk="0">
                  <a:moveTo>
                    <a:pt x="1" y="1"/>
                  </a:moveTo>
                  <a:lnTo>
                    <a:pt x="1" y="16311"/>
                  </a:lnTo>
                  <a:lnTo>
                    <a:pt x="35882" y="16311"/>
                  </a:lnTo>
                  <a:cubicBezTo>
                    <a:pt x="41199" y="16311"/>
                    <a:pt x="45962" y="13734"/>
                    <a:pt x="48930" y="9787"/>
                  </a:cubicBezTo>
                  <a:cubicBezTo>
                    <a:pt x="50985" y="7046"/>
                    <a:pt x="52192" y="3654"/>
                    <a:pt x="52192" y="1"/>
                  </a:cubicBezTo>
                  <a:close/>
                </a:path>
              </a:pathLst>
            </a:custGeom>
            <a:solidFill>
              <a:srgbClr val="B6B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2413850" y="4113350"/>
              <a:ext cx="1304825" cy="407775"/>
            </a:xfrm>
            <a:custGeom>
              <a:avLst/>
              <a:gdLst/>
              <a:ahLst/>
              <a:cxnLst/>
              <a:rect l="l" t="t" r="r" b="b"/>
              <a:pathLst>
                <a:path w="52193" h="16311" extrusionOk="0">
                  <a:moveTo>
                    <a:pt x="1" y="1"/>
                  </a:moveTo>
                  <a:cubicBezTo>
                    <a:pt x="1" y="3654"/>
                    <a:pt x="1208" y="7046"/>
                    <a:pt x="3263" y="9787"/>
                  </a:cubicBezTo>
                  <a:cubicBezTo>
                    <a:pt x="6264" y="13734"/>
                    <a:pt x="10994" y="16311"/>
                    <a:pt x="16311" y="16311"/>
                  </a:cubicBezTo>
                  <a:lnTo>
                    <a:pt x="52193" y="16311"/>
                  </a:lnTo>
                  <a:lnTo>
                    <a:pt x="52193" y="1"/>
                  </a:lnTo>
                  <a:close/>
                </a:path>
              </a:pathLst>
            </a:custGeom>
            <a:solidFill>
              <a:srgbClr val="888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2413850" y="3216300"/>
              <a:ext cx="1386375" cy="897075"/>
            </a:xfrm>
            <a:custGeom>
              <a:avLst/>
              <a:gdLst/>
              <a:ahLst/>
              <a:cxnLst/>
              <a:rect l="l" t="t" r="r" b="b"/>
              <a:pathLst>
                <a:path w="55455" h="35883" extrusionOk="0">
                  <a:moveTo>
                    <a:pt x="19573" y="9787"/>
                  </a:moveTo>
                  <a:cubicBezTo>
                    <a:pt x="21367" y="9787"/>
                    <a:pt x="22835" y="11255"/>
                    <a:pt x="22835" y="13049"/>
                  </a:cubicBezTo>
                  <a:lnTo>
                    <a:pt x="22835" y="26097"/>
                  </a:lnTo>
                  <a:cubicBezTo>
                    <a:pt x="22835" y="27891"/>
                    <a:pt x="21367" y="29359"/>
                    <a:pt x="19573" y="29359"/>
                  </a:cubicBezTo>
                  <a:cubicBezTo>
                    <a:pt x="17779" y="29359"/>
                    <a:pt x="16311" y="27891"/>
                    <a:pt x="16311" y="26097"/>
                  </a:cubicBezTo>
                  <a:lnTo>
                    <a:pt x="16311" y="13049"/>
                  </a:lnTo>
                  <a:cubicBezTo>
                    <a:pt x="16311" y="11255"/>
                    <a:pt x="17779" y="9787"/>
                    <a:pt x="19573" y="9787"/>
                  </a:cubicBezTo>
                  <a:close/>
                  <a:moveTo>
                    <a:pt x="29359" y="9787"/>
                  </a:moveTo>
                  <a:cubicBezTo>
                    <a:pt x="31153" y="9787"/>
                    <a:pt x="32621" y="11255"/>
                    <a:pt x="32621" y="13049"/>
                  </a:cubicBezTo>
                  <a:lnTo>
                    <a:pt x="32621" y="26097"/>
                  </a:lnTo>
                  <a:cubicBezTo>
                    <a:pt x="32621" y="27891"/>
                    <a:pt x="31153" y="29359"/>
                    <a:pt x="29359" y="29359"/>
                  </a:cubicBezTo>
                  <a:cubicBezTo>
                    <a:pt x="27565" y="29359"/>
                    <a:pt x="26097" y="27891"/>
                    <a:pt x="26097" y="26097"/>
                  </a:cubicBezTo>
                  <a:lnTo>
                    <a:pt x="26097" y="13049"/>
                  </a:lnTo>
                  <a:cubicBezTo>
                    <a:pt x="26097" y="11255"/>
                    <a:pt x="27565" y="9787"/>
                    <a:pt x="29359" y="9787"/>
                  </a:cubicBezTo>
                  <a:close/>
                  <a:moveTo>
                    <a:pt x="39145" y="9787"/>
                  </a:moveTo>
                  <a:cubicBezTo>
                    <a:pt x="40939" y="9787"/>
                    <a:pt x="42407" y="11255"/>
                    <a:pt x="42407" y="13049"/>
                  </a:cubicBezTo>
                  <a:lnTo>
                    <a:pt x="42407" y="26097"/>
                  </a:lnTo>
                  <a:cubicBezTo>
                    <a:pt x="42407" y="27891"/>
                    <a:pt x="40939" y="29359"/>
                    <a:pt x="39145" y="29359"/>
                  </a:cubicBezTo>
                  <a:cubicBezTo>
                    <a:pt x="37351" y="29359"/>
                    <a:pt x="35883" y="27891"/>
                    <a:pt x="35883" y="26097"/>
                  </a:cubicBezTo>
                  <a:lnTo>
                    <a:pt x="35883" y="13049"/>
                  </a:lnTo>
                  <a:cubicBezTo>
                    <a:pt x="35883" y="11255"/>
                    <a:pt x="37351" y="9787"/>
                    <a:pt x="39145" y="9787"/>
                  </a:cubicBezTo>
                  <a:close/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7373"/>
                  </a:lnTo>
                  <a:lnTo>
                    <a:pt x="1" y="35883"/>
                  </a:lnTo>
                  <a:lnTo>
                    <a:pt x="52193" y="35883"/>
                  </a:lnTo>
                  <a:lnTo>
                    <a:pt x="52193" y="13049"/>
                  </a:lnTo>
                  <a:cubicBezTo>
                    <a:pt x="52193" y="11255"/>
                    <a:pt x="53660" y="9787"/>
                    <a:pt x="55455" y="9787"/>
                  </a:cubicBezTo>
                  <a:lnTo>
                    <a:pt x="55455" y="1"/>
                  </a:lnTo>
                  <a:close/>
                </a:path>
              </a:pathLst>
            </a:custGeom>
            <a:solidFill>
              <a:srgbClr val="B6B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3800200" y="3216300"/>
              <a:ext cx="1386375" cy="897075"/>
            </a:xfrm>
            <a:custGeom>
              <a:avLst/>
              <a:gdLst/>
              <a:ahLst/>
              <a:cxnLst/>
              <a:rect l="l" t="t" r="r" b="b"/>
              <a:pathLst>
                <a:path w="55455" h="35883" extrusionOk="0">
                  <a:moveTo>
                    <a:pt x="16311" y="9787"/>
                  </a:moveTo>
                  <a:cubicBezTo>
                    <a:pt x="18105" y="9787"/>
                    <a:pt x="19572" y="11255"/>
                    <a:pt x="19572" y="13049"/>
                  </a:cubicBezTo>
                  <a:lnTo>
                    <a:pt x="19572" y="26097"/>
                  </a:lnTo>
                  <a:cubicBezTo>
                    <a:pt x="19572" y="27891"/>
                    <a:pt x="18105" y="29359"/>
                    <a:pt x="16311" y="29359"/>
                  </a:cubicBezTo>
                  <a:cubicBezTo>
                    <a:pt x="14516" y="29359"/>
                    <a:pt x="13049" y="27891"/>
                    <a:pt x="13049" y="26097"/>
                  </a:cubicBezTo>
                  <a:lnTo>
                    <a:pt x="13049" y="13049"/>
                  </a:lnTo>
                  <a:cubicBezTo>
                    <a:pt x="13049" y="11255"/>
                    <a:pt x="14516" y="9787"/>
                    <a:pt x="16311" y="9787"/>
                  </a:cubicBezTo>
                  <a:close/>
                  <a:moveTo>
                    <a:pt x="26096" y="9787"/>
                  </a:moveTo>
                  <a:cubicBezTo>
                    <a:pt x="27891" y="9787"/>
                    <a:pt x="29358" y="11255"/>
                    <a:pt x="29358" y="13049"/>
                  </a:cubicBezTo>
                  <a:lnTo>
                    <a:pt x="29358" y="26097"/>
                  </a:lnTo>
                  <a:cubicBezTo>
                    <a:pt x="29358" y="27891"/>
                    <a:pt x="27891" y="29359"/>
                    <a:pt x="26096" y="29359"/>
                  </a:cubicBezTo>
                  <a:cubicBezTo>
                    <a:pt x="24302" y="29359"/>
                    <a:pt x="22834" y="27891"/>
                    <a:pt x="22834" y="26097"/>
                  </a:cubicBezTo>
                  <a:lnTo>
                    <a:pt x="22834" y="13049"/>
                  </a:lnTo>
                  <a:cubicBezTo>
                    <a:pt x="22834" y="11255"/>
                    <a:pt x="24302" y="9787"/>
                    <a:pt x="26096" y="9787"/>
                  </a:cubicBezTo>
                  <a:close/>
                  <a:moveTo>
                    <a:pt x="35882" y="9787"/>
                  </a:moveTo>
                  <a:cubicBezTo>
                    <a:pt x="37677" y="9787"/>
                    <a:pt x="39144" y="11255"/>
                    <a:pt x="39144" y="13049"/>
                  </a:cubicBezTo>
                  <a:lnTo>
                    <a:pt x="39144" y="26097"/>
                  </a:lnTo>
                  <a:cubicBezTo>
                    <a:pt x="39144" y="27891"/>
                    <a:pt x="37677" y="29359"/>
                    <a:pt x="35882" y="29359"/>
                  </a:cubicBezTo>
                  <a:cubicBezTo>
                    <a:pt x="34088" y="29359"/>
                    <a:pt x="32620" y="27891"/>
                    <a:pt x="32620" y="26097"/>
                  </a:cubicBezTo>
                  <a:lnTo>
                    <a:pt x="32620" y="13049"/>
                  </a:lnTo>
                  <a:cubicBezTo>
                    <a:pt x="32620" y="11255"/>
                    <a:pt x="34088" y="9787"/>
                    <a:pt x="35882" y="9787"/>
                  </a:cubicBezTo>
                  <a:close/>
                  <a:moveTo>
                    <a:pt x="1" y="1"/>
                  </a:moveTo>
                  <a:lnTo>
                    <a:pt x="1" y="9787"/>
                  </a:lnTo>
                  <a:cubicBezTo>
                    <a:pt x="1795" y="9787"/>
                    <a:pt x="3263" y="11255"/>
                    <a:pt x="3263" y="13049"/>
                  </a:cubicBezTo>
                  <a:lnTo>
                    <a:pt x="3263" y="35883"/>
                  </a:lnTo>
                  <a:lnTo>
                    <a:pt x="55454" y="35883"/>
                  </a:lnTo>
                  <a:lnTo>
                    <a:pt x="55454" y="7308"/>
                  </a:lnTo>
                  <a:lnTo>
                    <a:pt x="55454" y="6525"/>
                  </a:lnTo>
                  <a:cubicBezTo>
                    <a:pt x="55454" y="2937"/>
                    <a:pt x="52519" y="1"/>
                    <a:pt x="48930" y="1"/>
                  </a:cubicBezTo>
                  <a:close/>
                </a:path>
              </a:pathLst>
            </a:custGeom>
            <a:solidFill>
              <a:srgbClr val="D5D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3718650" y="3460950"/>
              <a:ext cx="163125" cy="1712575"/>
            </a:xfrm>
            <a:custGeom>
              <a:avLst/>
              <a:gdLst/>
              <a:ahLst/>
              <a:cxnLst/>
              <a:rect l="l" t="t" r="r" b="b"/>
              <a:pathLst>
                <a:path w="6525" h="68503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lnTo>
                    <a:pt x="1" y="26097"/>
                  </a:lnTo>
                  <a:lnTo>
                    <a:pt x="1" y="42407"/>
                  </a:lnTo>
                  <a:lnTo>
                    <a:pt x="1" y="65240"/>
                  </a:lnTo>
                  <a:cubicBezTo>
                    <a:pt x="1" y="67035"/>
                    <a:pt x="1468" y="68502"/>
                    <a:pt x="3263" y="68502"/>
                  </a:cubicBezTo>
                  <a:cubicBezTo>
                    <a:pt x="5057" y="68502"/>
                    <a:pt x="6525" y="67035"/>
                    <a:pt x="6525" y="65240"/>
                  </a:cubicBezTo>
                  <a:lnTo>
                    <a:pt x="6525" y="42407"/>
                  </a:lnTo>
                  <a:lnTo>
                    <a:pt x="6525" y="26097"/>
                  </a:lnTo>
                  <a:lnTo>
                    <a:pt x="6525" y="3263"/>
                  </a:ln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5C54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3474000" y="1881350"/>
              <a:ext cx="163125" cy="437925"/>
            </a:xfrm>
            <a:custGeom>
              <a:avLst/>
              <a:gdLst/>
              <a:ahLst/>
              <a:cxnLst/>
              <a:rect l="l" t="t" r="r" b="b"/>
              <a:pathLst>
                <a:path w="6525" h="17517" extrusionOk="0">
                  <a:moveTo>
                    <a:pt x="1" y="0"/>
                  </a:moveTo>
                  <a:lnTo>
                    <a:pt x="1" y="17517"/>
                  </a:lnTo>
                  <a:lnTo>
                    <a:pt x="6525" y="17517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5C54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3963300" y="1881350"/>
              <a:ext cx="163125" cy="437925"/>
            </a:xfrm>
            <a:custGeom>
              <a:avLst/>
              <a:gdLst/>
              <a:ahLst/>
              <a:cxnLst/>
              <a:rect l="l" t="t" r="r" b="b"/>
              <a:pathLst>
                <a:path w="6525" h="17517" extrusionOk="0">
                  <a:moveTo>
                    <a:pt x="1" y="0"/>
                  </a:moveTo>
                  <a:lnTo>
                    <a:pt x="1" y="17517"/>
                  </a:lnTo>
                  <a:lnTo>
                    <a:pt x="6525" y="17517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B6B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5349650" y="23192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3262" y="6525"/>
                  </a:lnTo>
                  <a:cubicBezTo>
                    <a:pt x="5056" y="6525"/>
                    <a:pt x="6524" y="5057"/>
                    <a:pt x="6524" y="3263"/>
                  </a:cubicBezTo>
                  <a:cubicBezTo>
                    <a:pt x="6524" y="1469"/>
                    <a:pt x="5056" y="1"/>
                    <a:pt x="3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3310900" y="1340675"/>
              <a:ext cx="326225" cy="163125"/>
            </a:xfrm>
            <a:custGeom>
              <a:avLst/>
              <a:gdLst/>
              <a:ahLst/>
              <a:cxnLst/>
              <a:rect l="l" t="t" r="r" b="b"/>
              <a:pathLst>
                <a:path w="13049" h="6525" extrusionOk="0">
                  <a:moveTo>
                    <a:pt x="3263" y="0"/>
                  </a:moveTo>
                  <a:cubicBezTo>
                    <a:pt x="1469" y="0"/>
                    <a:pt x="1" y="1468"/>
                    <a:pt x="1" y="3262"/>
                  </a:cubicBezTo>
                  <a:cubicBezTo>
                    <a:pt x="1" y="5056"/>
                    <a:pt x="1469" y="6524"/>
                    <a:pt x="3263" y="6524"/>
                  </a:cubicBezTo>
                  <a:lnTo>
                    <a:pt x="9787" y="6524"/>
                  </a:lnTo>
                  <a:cubicBezTo>
                    <a:pt x="11581" y="6524"/>
                    <a:pt x="13049" y="5056"/>
                    <a:pt x="13049" y="3262"/>
                  </a:cubicBezTo>
                  <a:cubicBezTo>
                    <a:pt x="13049" y="1468"/>
                    <a:pt x="11581" y="0"/>
                    <a:pt x="9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3963300" y="1340675"/>
              <a:ext cx="326225" cy="163125"/>
            </a:xfrm>
            <a:custGeom>
              <a:avLst/>
              <a:gdLst/>
              <a:ahLst/>
              <a:cxnLst/>
              <a:rect l="l" t="t" r="r" b="b"/>
              <a:pathLst>
                <a:path w="13049" h="6525" extrusionOk="0">
                  <a:moveTo>
                    <a:pt x="3263" y="0"/>
                  </a:moveTo>
                  <a:cubicBezTo>
                    <a:pt x="1468" y="0"/>
                    <a:pt x="1" y="1468"/>
                    <a:pt x="1" y="3262"/>
                  </a:cubicBezTo>
                  <a:cubicBezTo>
                    <a:pt x="1" y="5056"/>
                    <a:pt x="1468" y="6524"/>
                    <a:pt x="3263" y="6524"/>
                  </a:cubicBezTo>
                  <a:lnTo>
                    <a:pt x="9787" y="6524"/>
                  </a:lnTo>
                  <a:cubicBezTo>
                    <a:pt x="11581" y="6524"/>
                    <a:pt x="13048" y="5056"/>
                    <a:pt x="13048" y="3262"/>
                  </a:cubicBezTo>
                  <a:cubicBezTo>
                    <a:pt x="13048" y="1468"/>
                    <a:pt x="11581" y="0"/>
                    <a:pt x="9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2821600" y="3460950"/>
              <a:ext cx="163125" cy="489325"/>
            </a:xfrm>
            <a:custGeom>
              <a:avLst/>
              <a:gdLst/>
              <a:ahLst/>
              <a:cxnLst/>
              <a:rect l="l" t="t" r="r" b="b"/>
              <a:pathLst>
                <a:path w="6525" h="19573" extrusionOk="0">
                  <a:moveTo>
                    <a:pt x="3263" y="1"/>
                  </a:moveTo>
                  <a:cubicBezTo>
                    <a:pt x="1469" y="1"/>
                    <a:pt x="1" y="1469"/>
                    <a:pt x="1" y="3263"/>
                  </a:cubicBezTo>
                  <a:lnTo>
                    <a:pt x="1" y="16311"/>
                  </a:lnTo>
                  <a:cubicBezTo>
                    <a:pt x="1" y="18105"/>
                    <a:pt x="1469" y="19573"/>
                    <a:pt x="3263" y="19573"/>
                  </a:cubicBezTo>
                  <a:cubicBezTo>
                    <a:pt x="5057" y="19573"/>
                    <a:pt x="6525" y="18105"/>
                    <a:pt x="6525" y="16311"/>
                  </a:cubicBezTo>
                  <a:lnTo>
                    <a:pt x="6525" y="3263"/>
                  </a:ln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888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3066250" y="3460950"/>
              <a:ext cx="163125" cy="489325"/>
            </a:xfrm>
            <a:custGeom>
              <a:avLst/>
              <a:gdLst/>
              <a:ahLst/>
              <a:cxnLst/>
              <a:rect l="l" t="t" r="r" b="b"/>
              <a:pathLst>
                <a:path w="6525" h="19573" extrusionOk="0">
                  <a:moveTo>
                    <a:pt x="3263" y="1"/>
                  </a:moveTo>
                  <a:cubicBezTo>
                    <a:pt x="1469" y="1"/>
                    <a:pt x="1" y="1469"/>
                    <a:pt x="1" y="3263"/>
                  </a:cubicBezTo>
                  <a:lnTo>
                    <a:pt x="1" y="16311"/>
                  </a:lnTo>
                  <a:cubicBezTo>
                    <a:pt x="1" y="18105"/>
                    <a:pt x="1469" y="19573"/>
                    <a:pt x="3263" y="19573"/>
                  </a:cubicBezTo>
                  <a:cubicBezTo>
                    <a:pt x="5057" y="19573"/>
                    <a:pt x="6525" y="18105"/>
                    <a:pt x="6525" y="16311"/>
                  </a:cubicBezTo>
                  <a:lnTo>
                    <a:pt x="6525" y="3263"/>
                  </a:ln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888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3310900" y="3460950"/>
              <a:ext cx="163125" cy="489325"/>
            </a:xfrm>
            <a:custGeom>
              <a:avLst/>
              <a:gdLst/>
              <a:ahLst/>
              <a:cxnLst/>
              <a:rect l="l" t="t" r="r" b="b"/>
              <a:pathLst>
                <a:path w="6525" h="19573" extrusionOk="0">
                  <a:moveTo>
                    <a:pt x="3263" y="1"/>
                  </a:moveTo>
                  <a:cubicBezTo>
                    <a:pt x="1469" y="1"/>
                    <a:pt x="1" y="1469"/>
                    <a:pt x="1" y="3263"/>
                  </a:cubicBezTo>
                  <a:lnTo>
                    <a:pt x="1" y="16311"/>
                  </a:lnTo>
                  <a:cubicBezTo>
                    <a:pt x="1" y="18105"/>
                    <a:pt x="1469" y="19573"/>
                    <a:pt x="3263" y="19573"/>
                  </a:cubicBezTo>
                  <a:cubicBezTo>
                    <a:pt x="5057" y="19573"/>
                    <a:pt x="6525" y="18105"/>
                    <a:pt x="6525" y="16311"/>
                  </a:cubicBezTo>
                  <a:lnTo>
                    <a:pt x="6525" y="3263"/>
                  </a:ln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888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4126400" y="3460950"/>
              <a:ext cx="163125" cy="489325"/>
            </a:xfrm>
            <a:custGeom>
              <a:avLst/>
              <a:gdLst/>
              <a:ahLst/>
              <a:cxnLst/>
              <a:rect l="l" t="t" r="r" b="b"/>
              <a:pathLst>
                <a:path w="6525" h="19573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lnTo>
                    <a:pt x="1" y="16311"/>
                  </a:lnTo>
                  <a:cubicBezTo>
                    <a:pt x="1" y="18105"/>
                    <a:pt x="1468" y="19573"/>
                    <a:pt x="3263" y="19573"/>
                  </a:cubicBezTo>
                  <a:cubicBezTo>
                    <a:pt x="5057" y="19573"/>
                    <a:pt x="6524" y="18105"/>
                    <a:pt x="6524" y="16311"/>
                  </a:cubicBezTo>
                  <a:lnTo>
                    <a:pt x="6524" y="3263"/>
                  </a:lnTo>
                  <a:cubicBezTo>
                    <a:pt x="6524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B6B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4371050" y="3460950"/>
              <a:ext cx="163125" cy="489325"/>
            </a:xfrm>
            <a:custGeom>
              <a:avLst/>
              <a:gdLst/>
              <a:ahLst/>
              <a:cxnLst/>
              <a:rect l="l" t="t" r="r" b="b"/>
              <a:pathLst>
                <a:path w="6525" h="19573" extrusionOk="0">
                  <a:moveTo>
                    <a:pt x="3262" y="1"/>
                  </a:moveTo>
                  <a:cubicBezTo>
                    <a:pt x="1468" y="1"/>
                    <a:pt x="0" y="1469"/>
                    <a:pt x="0" y="3263"/>
                  </a:cubicBezTo>
                  <a:lnTo>
                    <a:pt x="0" y="16311"/>
                  </a:lnTo>
                  <a:cubicBezTo>
                    <a:pt x="0" y="18105"/>
                    <a:pt x="1468" y="19573"/>
                    <a:pt x="3262" y="19573"/>
                  </a:cubicBezTo>
                  <a:cubicBezTo>
                    <a:pt x="5057" y="19573"/>
                    <a:pt x="6524" y="18105"/>
                    <a:pt x="6524" y="16311"/>
                  </a:cubicBezTo>
                  <a:lnTo>
                    <a:pt x="6524" y="3263"/>
                  </a:ln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B6B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4615700" y="3460950"/>
              <a:ext cx="163125" cy="489325"/>
            </a:xfrm>
            <a:custGeom>
              <a:avLst/>
              <a:gdLst/>
              <a:ahLst/>
              <a:cxnLst/>
              <a:rect l="l" t="t" r="r" b="b"/>
              <a:pathLst>
                <a:path w="6525" h="19573" extrusionOk="0">
                  <a:moveTo>
                    <a:pt x="3262" y="1"/>
                  </a:moveTo>
                  <a:cubicBezTo>
                    <a:pt x="1468" y="1"/>
                    <a:pt x="0" y="1469"/>
                    <a:pt x="0" y="3263"/>
                  </a:cubicBezTo>
                  <a:lnTo>
                    <a:pt x="0" y="16311"/>
                  </a:lnTo>
                  <a:cubicBezTo>
                    <a:pt x="0" y="18105"/>
                    <a:pt x="1468" y="19573"/>
                    <a:pt x="3262" y="19573"/>
                  </a:cubicBezTo>
                  <a:cubicBezTo>
                    <a:pt x="5057" y="19573"/>
                    <a:pt x="6524" y="18105"/>
                    <a:pt x="6524" y="16311"/>
                  </a:cubicBezTo>
                  <a:lnTo>
                    <a:pt x="6524" y="3263"/>
                  </a:ln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B6B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1679900" y="769825"/>
              <a:ext cx="537450" cy="537425"/>
            </a:xfrm>
            <a:custGeom>
              <a:avLst/>
              <a:gdLst/>
              <a:ahLst/>
              <a:cxnLst/>
              <a:rect l="l" t="t" r="r" b="b"/>
              <a:pathLst>
                <a:path w="21498" h="21497" extrusionOk="0">
                  <a:moveTo>
                    <a:pt x="4894" y="0"/>
                  </a:moveTo>
                  <a:cubicBezTo>
                    <a:pt x="4894" y="1240"/>
                    <a:pt x="4405" y="2512"/>
                    <a:pt x="3459" y="3458"/>
                  </a:cubicBezTo>
                  <a:cubicBezTo>
                    <a:pt x="2513" y="4404"/>
                    <a:pt x="1240" y="4893"/>
                    <a:pt x="1" y="4893"/>
                  </a:cubicBezTo>
                  <a:lnTo>
                    <a:pt x="1" y="21497"/>
                  </a:lnTo>
                  <a:lnTo>
                    <a:pt x="6525" y="14973"/>
                  </a:lnTo>
                  <a:lnTo>
                    <a:pt x="6525" y="6524"/>
                  </a:lnTo>
                  <a:lnTo>
                    <a:pt x="14973" y="6524"/>
                  </a:lnTo>
                  <a:lnTo>
                    <a:pt x="214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1463800" y="565750"/>
              <a:ext cx="338450" cy="326425"/>
            </a:xfrm>
            <a:custGeom>
              <a:avLst/>
              <a:gdLst/>
              <a:ahLst/>
              <a:cxnLst/>
              <a:rect l="l" t="t" r="r" b="b"/>
              <a:pathLst>
                <a:path w="13538" h="13057" extrusionOk="0">
                  <a:moveTo>
                    <a:pt x="5383" y="0"/>
                  </a:moveTo>
                  <a:cubicBezTo>
                    <a:pt x="4135" y="0"/>
                    <a:pt x="2888" y="481"/>
                    <a:pt x="1925" y="1443"/>
                  </a:cubicBezTo>
                  <a:cubicBezTo>
                    <a:pt x="1" y="3368"/>
                    <a:pt x="1" y="6467"/>
                    <a:pt x="1925" y="8359"/>
                  </a:cubicBezTo>
                  <a:lnTo>
                    <a:pt x="5187" y="11621"/>
                  </a:lnTo>
                  <a:cubicBezTo>
                    <a:pt x="6133" y="12567"/>
                    <a:pt x="7405" y="13056"/>
                    <a:pt x="8645" y="13056"/>
                  </a:cubicBezTo>
                  <a:cubicBezTo>
                    <a:pt x="9884" y="13056"/>
                    <a:pt x="11157" y="12567"/>
                    <a:pt x="12103" y="11621"/>
                  </a:cubicBezTo>
                  <a:cubicBezTo>
                    <a:pt x="13049" y="10675"/>
                    <a:pt x="13538" y="9403"/>
                    <a:pt x="13538" y="8163"/>
                  </a:cubicBezTo>
                  <a:cubicBezTo>
                    <a:pt x="13538" y="6924"/>
                    <a:pt x="13049" y="5651"/>
                    <a:pt x="12103" y="4705"/>
                  </a:cubicBezTo>
                  <a:lnTo>
                    <a:pt x="8841" y="1443"/>
                  </a:lnTo>
                  <a:cubicBezTo>
                    <a:pt x="7878" y="481"/>
                    <a:pt x="6631" y="0"/>
                    <a:pt x="5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3800200" y="2319250"/>
              <a:ext cx="1064250" cy="733975"/>
            </a:xfrm>
            <a:custGeom>
              <a:avLst/>
              <a:gdLst/>
              <a:ahLst/>
              <a:cxnLst/>
              <a:rect l="l" t="t" r="r" b="b"/>
              <a:pathLst>
                <a:path w="42570" h="29359" extrusionOk="0">
                  <a:moveTo>
                    <a:pt x="1" y="1"/>
                  </a:moveTo>
                  <a:lnTo>
                    <a:pt x="1" y="29359"/>
                  </a:lnTo>
                  <a:lnTo>
                    <a:pt x="39144" y="29359"/>
                  </a:lnTo>
                  <a:cubicBezTo>
                    <a:pt x="40156" y="29359"/>
                    <a:pt x="41134" y="28869"/>
                    <a:pt x="41754" y="28054"/>
                  </a:cubicBezTo>
                  <a:cubicBezTo>
                    <a:pt x="42374" y="27238"/>
                    <a:pt x="42569" y="26195"/>
                    <a:pt x="42276" y="25216"/>
                  </a:cubicBezTo>
                  <a:lnTo>
                    <a:pt x="40678" y="19573"/>
                  </a:lnTo>
                  <a:lnTo>
                    <a:pt x="37122" y="7112"/>
                  </a:lnTo>
                  <a:cubicBezTo>
                    <a:pt x="35915" y="2937"/>
                    <a:pt x="32033" y="1"/>
                    <a:pt x="27695" y="1"/>
                  </a:cubicBezTo>
                  <a:close/>
                </a:path>
              </a:pathLst>
            </a:custGeom>
            <a:solidFill>
              <a:srgbClr val="D5D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735975" y="2319250"/>
              <a:ext cx="1064250" cy="733975"/>
            </a:xfrm>
            <a:custGeom>
              <a:avLst/>
              <a:gdLst/>
              <a:ahLst/>
              <a:cxnLst/>
              <a:rect l="l" t="t" r="r" b="b"/>
              <a:pathLst>
                <a:path w="42570" h="29359" extrusionOk="0">
                  <a:moveTo>
                    <a:pt x="14875" y="1"/>
                  </a:moveTo>
                  <a:cubicBezTo>
                    <a:pt x="10537" y="1"/>
                    <a:pt x="6655" y="2937"/>
                    <a:pt x="5448" y="7112"/>
                  </a:cubicBezTo>
                  <a:lnTo>
                    <a:pt x="294" y="25216"/>
                  </a:lnTo>
                  <a:cubicBezTo>
                    <a:pt x="1" y="26195"/>
                    <a:pt x="196" y="27238"/>
                    <a:pt x="816" y="28054"/>
                  </a:cubicBezTo>
                  <a:cubicBezTo>
                    <a:pt x="1436" y="28869"/>
                    <a:pt x="2415" y="29359"/>
                    <a:pt x="3426" y="29359"/>
                  </a:cubicBezTo>
                  <a:lnTo>
                    <a:pt x="42570" y="29359"/>
                  </a:lnTo>
                  <a:lnTo>
                    <a:pt x="42570" y="1"/>
                  </a:lnTo>
                  <a:close/>
                </a:path>
              </a:pathLst>
            </a:custGeom>
            <a:solidFill>
              <a:srgbClr val="B6B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3800200" y="708650"/>
              <a:ext cx="733975" cy="1175150"/>
            </a:xfrm>
            <a:custGeom>
              <a:avLst/>
              <a:gdLst/>
              <a:ahLst/>
              <a:cxnLst/>
              <a:rect l="l" t="t" r="r" b="b"/>
              <a:pathLst>
                <a:path w="29359" h="47006" extrusionOk="0">
                  <a:moveTo>
                    <a:pt x="16311" y="25281"/>
                  </a:moveTo>
                  <a:cubicBezTo>
                    <a:pt x="18105" y="25281"/>
                    <a:pt x="19572" y="26749"/>
                    <a:pt x="19572" y="28543"/>
                  </a:cubicBezTo>
                  <a:cubicBezTo>
                    <a:pt x="19572" y="30337"/>
                    <a:pt x="18105" y="31805"/>
                    <a:pt x="16311" y="31805"/>
                  </a:cubicBezTo>
                  <a:lnTo>
                    <a:pt x="9787" y="31805"/>
                  </a:lnTo>
                  <a:cubicBezTo>
                    <a:pt x="7992" y="31805"/>
                    <a:pt x="6525" y="30337"/>
                    <a:pt x="6525" y="28543"/>
                  </a:cubicBezTo>
                  <a:cubicBezTo>
                    <a:pt x="6525" y="26749"/>
                    <a:pt x="7992" y="25281"/>
                    <a:pt x="9787" y="25281"/>
                  </a:cubicBezTo>
                  <a:close/>
                  <a:moveTo>
                    <a:pt x="6525" y="1"/>
                  </a:moveTo>
                  <a:lnTo>
                    <a:pt x="6525" y="15495"/>
                  </a:lnTo>
                  <a:lnTo>
                    <a:pt x="1" y="15495"/>
                  </a:lnTo>
                  <a:lnTo>
                    <a:pt x="1" y="46908"/>
                  </a:lnTo>
                  <a:lnTo>
                    <a:pt x="22834" y="46908"/>
                  </a:lnTo>
                  <a:lnTo>
                    <a:pt x="22834" y="47006"/>
                  </a:lnTo>
                  <a:cubicBezTo>
                    <a:pt x="27042" y="41787"/>
                    <a:pt x="29358" y="35295"/>
                    <a:pt x="29358" y="28543"/>
                  </a:cubicBezTo>
                  <a:cubicBezTo>
                    <a:pt x="29358" y="23846"/>
                    <a:pt x="28217" y="19442"/>
                    <a:pt x="26260" y="15495"/>
                  </a:cubicBezTo>
                  <a:lnTo>
                    <a:pt x="13049" y="15495"/>
                  </a:lnTo>
                  <a:lnTo>
                    <a:pt x="13049" y="2317"/>
                  </a:lnTo>
                  <a:cubicBezTo>
                    <a:pt x="10993" y="1305"/>
                    <a:pt x="8808" y="523"/>
                    <a:pt x="6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5023450" y="1993050"/>
              <a:ext cx="326225" cy="815525"/>
            </a:xfrm>
            <a:custGeom>
              <a:avLst/>
              <a:gdLst/>
              <a:ahLst/>
              <a:cxnLst/>
              <a:rect l="l" t="t" r="r" b="b"/>
              <a:pathLst>
                <a:path w="13049" h="32621" extrusionOk="0">
                  <a:moveTo>
                    <a:pt x="0" y="1"/>
                  </a:moveTo>
                  <a:lnTo>
                    <a:pt x="0" y="32621"/>
                  </a:lnTo>
                  <a:lnTo>
                    <a:pt x="6524" y="32621"/>
                  </a:lnTo>
                  <a:cubicBezTo>
                    <a:pt x="10113" y="32621"/>
                    <a:pt x="13048" y="29685"/>
                    <a:pt x="13048" y="26097"/>
                  </a:cubicBezTo>
                  <a:lnTo>
                    <a:pt x="13048" y="19573"/>
                  </a:lnTo>
                  <a:lnTo>
                    <a:pt x="13048" y="13049"/>
                  </a:lnTo>
                  <a:lnTo>
                    <a:pt x="13048" y="6525"/>
                  </a:lnTo>
                  <a:cubicBezTo>
                    <a:pt x="13048" y="2937"/>
                    <a:pt x="10113" y="1"/>
                    <a:pt x="6524" y="1"/>
                  </a:cubicBezTo>
                  <a:close/>
                </a:path>
              </a:pathLst>
            </a:custGeom>
            <a:solidFill>
              <a:srgbClr val="888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1434450" y="1038125"/>
              <a:ext cx="1141725" cy="628750"/>
            </a:xfrm>
            <a:custGeom>
              <a:avLst/>
              <a:gdLst/>
              <a:ahLst/>
              <a:cxnLst/>
              <a:rect l="l" t="t" r="r" b="b"/>
              <a:pathLst>
                <a:path w="45669" h="25150" extrusionOk="0">
                  <a:moveTo>
                    <a:pt x="45668" y="22214"/>
                  </a:moveTo>
                  <a:lnTo>
                    <a:pt x="45668" y="22214"/>
                  </a:lnTo>
                  <a:cubicBezTo>
                    <a:pt x="45635" y="22545"/>
                    <a:pt x="45553" y="22862"/>
                    <a:pt x="45428" y="23157"/>
                  </a:cubicBezTo>
                  <a:lnTo>
                    <a:pt x="45428" y="23157"/>
                  </a:lnTo>
                  <a:cubicBezTo>
                    <a:pt x="45556" y="22860"/>
                    <a:pt x="45640" y="22540"/>
                    <a:pt x="45668" y="22214"/>
                  </a:cubicBezTo>
                  <a:close/>
                  <a:moveTo>
                    <a:pt x="20551" y="0"/>
                  </a:moveTo>
                  <a:lnTo>
                    <a:pt x="16343" y="4241"/>
                  </a:lnTo>
                  <a:lnTo>
                    <a:pt x="9819" y="10765"/>
                  </a:lnTo>
                  <a:lnTo>
                    <a:pt x="1305" y="19246"/>
                  </a:lnTo>
                  <a:cubicBezTo>
                    <a:pt x="522" y="19866"/>
                    <a:pt x="0" y="20812"/>
                    <a:pt x="0" y="21888"/>
                  </a:cubicBezTo>
                  <a:cubicBezTo>
                    <a:pt x="0" y="23682"/>
                    <a:pt x="1468" y="25150"/>
                    <a:pt x="3262" y="25150"/>
                  </a:cubicBezTo>
                  <a:lnTo>
                    <a:pt x="42439" y="25150"/>
                  </a:lnTo>
                  <a:cubicBezTo>
                    <a:pt x="43791" y="25150"/>
                    <a:pt x="44937" y="24320"/>
                    <a:pt x="45428" y="23157"/>
                  </a:cubicBezTo>
                  <a:lnTo>
                    <a:pt x="45428" y="23157"/>
                  </a:lnTo>
                  <a:cubicBezTo>
                    <a:pt x="45260" y="23545"/>
                    <a:pt x="45017" y="23895"/>
                    <a:pt x="44722" y="24171"/>
                  </a:cubicBezTo>
                  <a:lnTo>
                    <a:pt x="20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576150" y="1585325"/>
              <a:ext cx="825" cy="8175"/>
            </a:xfrm>
            <a:custGeom>
              <a:avLst/>
              <a:gdLst/>
              <a:ahLst/>
              <a:cxnLst/>
              <a:rect l="l" t="t" r="r" b="b"/>
              <a:pathLst>
                <a:path w="33" h="327" extrusionOk="0">
                  <a:moveTo>
                    <a:pt x="33" y="0"/>
                  </a:moveTo>
                  <a:cubicBezTo>
                    <a:pt x="33" y="98"/>
                    <a:pt x="33" y="196"/>
                    <a:pt x="0" y="326"/>
                  </a:cubicBezTo>
                  <a:cubicBezTo>
                    <a:pt x="33" y="196"/>
                    <a:pt x="33" y="98"/>
                    <a:pt x="33" y="0"/>
                  </a:cubicBezTo>
                  <a:close/>
                </a:path>
              </a:pathLst>
            </a:custGeom>
            <a:solidFill>
              <a:srgbClr val="FF9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1948200" y="525250"/>
              <a:ext cx="628775" cy="1117175"/>
            </a:xfrm>
            <a:custGeom>
              <a:avLst/>
              <a:gdLst/>
              <a:ahLst/>
              <a:cxnLst/>
              <a:rect l="l" t="t" r="r" b="b"/>
              <a:pathLst>
                <a:path w="25151" h="44687" extrusionOk="0">
                  <a:moveTo>
                    <a:pt x="21880" y="1"/>
                  </a:moveTo>
                  <a:cubicBezTo>
                    <a:pt x="21037" y="1"/>
                    <a:pt x="20203" y="334"/>
                    <a:pt x="19573" y="943"/>
                  </a:cubicBezTo>
                  <a:lnTo>
                    <a:pt x="10765" y="9783"/>
                  </a:lnTo>
                  <a:lnTo>
                    <a:pt x="4241" y="16307"/>
                  </a:lnTo>
                  <a:lnTo>
                    <a:pt x="1" y="20515"/>
                  </a:lnTo>
                  <a:lnTo>
                    <a:pt x="24172" y="44686"/>
                  </a:lnTo>
                  <a:cubicBezTo>
                    <a:pt x="24694" y="44197"/>
                    <a:pt x="25053" y="43479"/>
                    <a:pt x="25118" y="42729"/>
                  </a:cubicBezTo>
                  <a:cubicBezTo>
                    <a:pt x="25151" y="42599"/>
                    <a:pt x="25151" y="42501"/>
                    <a:pt x="25151" y="42403"/>
                  </a:cubicBezTo>
                  <a:lnTo>
                    <a:pt x="25151" y="41066"/>
                  </a:lnTo>
                  <a:lnTo>
                    <a:pt x="25151" y="3259"/>
                  </a:lnTo>
                  <a:cubicBezTo>
                    <a:pt x="25151" y="1954"/>
                    <a:pt x="24368" y="747"/>
                    <a:pt x="23128" y="258"/>
                  </a:cubicBezTo>
                  <a:cubicBezTo>
                    <a:pt x="22726" y="84"/>
                    <a:pt x="22302" y="1"/>
                    <a:pt x="218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2801384" y="1879906"/>
            <a:ext cx="320495" cy="683715"/>
            <a:chOff x="2576950" y="238125"/>
            <a:chExt cx="2446525" cy="5219200"/>
          </a:xfrm>
        </p:grpSpPr>
        <p:sp>
          <p:nvSpPr>
            <p:cNvPr id="710" name="Google Shape;710;p37"/>
            <p:cNvSpPr/>
            <p:nvPr/>
          </p:nvSpPr>
          <p:spPr>
            <a:xfrm>
              <a:off x="3718650" y="543925"/>
              <a:ext cx="163125" cy="348250"/>
            </a:xfrm>
            <a:custGeom>
              <a:avLst/>
              <a:gdLst/>
              <a:ahLst/>
              <a:cxnLst/>
              <a:rect l="l" t="t" r="r" b="b"/>
              <a:pathLst>
                <a:path w="6525" h="13930" extrusionOk="0">
                  <a:moveTo>
                    <a:pt x="1" y="0"/>
                  </a:moveTo>
                  <a:lnTo>
                    <a:pt x="1" y="13929"/>
                  </a:lnTo>
                  <a:lnTo>
                    <a:pt x="6525" y="13929"/>
                  </a:lnTo>
                  <a:lnTo>
                    <a:pt x="6525" y="0"/>
                  </a:lnTo>
                  <a:cubicBezTo>
                    <a:pt x="5579" y="555"/>
                    <a:pt x="4437" y="881"/>
                    <a:pt x="3263" y="881"/>
                  </a:cubicBezTo>
                  <a:cubicBezTo>
                    <a:pt x="2088" y="881"/>
                    <a:pt x="947" y="555"/>
                    <a:pt x="1" y="0"/>
                  </a:cubicBezTo>
                  <a:close/>
                </a:path>
              </a:pathLst>
            </a:custGeom>
            <a:solidFill>
              <a:srgbClr val="5C54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3147800" y="4397150"/>
              <a:ext cx="1304825" cy="733975"/>
            </a:xfrm>
            <a:custGeom>
              <a:avLst/>
              <a:gdLst/>
              <a:ahLst/>
              <a:cxnLst/>
              <a:rect l="l" t="t" r="r" b="b"/>
              <a:pathLst>
                <a:path w="52193" h="29359" extrusionOk="0">
                  <a:moveTo>
                    <a:pt x="5807" y="0"/>
                  </a:moveTo>
                  <a:lnTo>
                    <a:pt x="66" y="28706"/>
                  </a:lnTo>
                  <a:cubicBezTo>
                    <a:pt x="33" y="28934"/>
                    <a:pt x="1" y="29130"/>
                    <a:pt x="1" y="29358"/>
                  </a:cubicBezTo>
                  <a:lnTo>
                    <a:pt x="52192" y="29358"/>
                  </a:lnTo>
                  <a:cubicBezTo>
                    <a:pt x="52192" y="29130"/>
                    <a:pt x="52160" y="28934"/>
                    <a:pt x="52127" y="28706"/>
                  </a:cubicBezTo>
                  <a:lnTo>
                    <a:pt x="46386" y="0"/>
                  </a:lnTo>
                  <a:close/>
                </a:path>
              </a:pathLst>
            </a:custGeom>
            <a:solidFill>
              <a:srgbClr val="888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3800200" y="2358400"/>
              <a:ext cx="1223275" cy="2038775"/>
            </a:xfrm>
            <a:custGeom>
              <a:avLst/>
              <a:gdLst/>
              <a:ahLst/>
              <a:cxnLst/>
              <a:rect l="l" t="t" r="r" b="b"/>
              <a:pathLst>
                <a:path w="48931" h="81551" extrusionOk="0">
                  <a:moveTo>
                    <a:pt x="26096" y="16311"/>
                  </a:moveTo>
                  <a:cubicBezTo>
                    <a:pt x="29685" y="16311"/>
                    <a:pt x="32620" y="19246"/>
                    <a:pt x="32620" y="22835"/>
                  </a:cubicBezTo>
                  <a:cubicBezTo>
                    <a:pt x="32620" y="26423"/>
                    <a:pt x="29685" y="29359"/>
                    <a:pt x="26096" y="29359"/>
                  </a:cubicBezTo>
                  <a:lnTo>
                    <a:pt x="13049" y="29359"/>
                  </a:lnTo>
                  <a:cubicBezTo>
                    <a:pt x="9460" y="29359"/>
                    <a:pt x="6525" y="26423"/>
                    <a:pt x="6525" y="22835"/>
                  </a:cubicBezTo>
                  <a:cubicBezTo>
                    <a:pt x="6525" y="19246"/>
                    <a:pt x="9460" y="16311"/>
                    <a:pt x="13049" y="16311"/>
                  </a:cubicBezTo>
                  <a:close/>
                  <a:moveTo>
                    <a:pt x="1" y="1"/>
                  </a:moveTo>
                  <a:lnTo>
                    <a:pt x="1" y="81550"/>
                  </a:lnTo>
                  <a:lnTo>
                    <a:pt x="39144" y="81550"/>
                  </a:lnTo>
                  <a:cubicBezTo>
                    <a:pt x="44527" y="81550"/>
                    <a:pt x="48930" y="77147"/>
                    <a:pt x="48930" y="71764"/>
                  </a:cubicBezTo>
                  <a:lnTo>
                    <a:pt x="48930" y="68502"/>
                  </a:lnTo>
                  <a:lnTo>
                    <a:pt x="9787" y="68502"/>
                  </a:lnTo>
                  <a:cubicBezTo>
                    <a:pt x="7992" y="68502"/>
                    <a:pt x="6525" y="67034"/>
                    <a:pt x="6525" y="65240"/>
                  </a:cubicBezTo>
                  <a:cubicBezTo>
                    <a:pt x="6525" y="63446"/>
                    <a:pt x="7992" y="61978"/>
                    <a:pt x="9787" y="61978"/>
                  </a:cubicBezTo>
                  <a:lnTo>
                    <a:pt x="48930" y="61978"/>
                  </a:lnTo>
                  <a:lnTo>
                    <a:pt x="48930" y="58716"/>
                  </a:lnTo>
                  <a:lnTo>
                    <a:pt x="9787" y="58716"/>
                  </a:lnTo>
                  <a:cubicBezTo>
                    <a:pt x="7992" y="58716"/>
                    <a:pt x="6525" y="57249"/>
                    <a:pt x="6525" y="55454"/>
                  </a:cubicBezTo>
                  <a:cubicBezTo>
                    <a:pt x="6525" y="53660"/>
                    <a:pt x="7992" y="52192"/>
                    <a:pt x="9787" y="52192"/>
                  </a:cubicBezTo>
                  <a:lnTo>
                    <a:pt x="48930" y="52192"/>
                  </a:lnTo>
                  <a:lnTo>
                    <a:pt x="48930" y="48930"/>
                  </a:lnTo>
                  <a:lnTo>
                    <a:pt x="9787" y="48930"/>
                  </a:lnTo>
                  <a:cubicBezTo>
                    <a:pt x="7992" y="48930"/>
                    <a:pt x="6525" y="47463"/>
                    <a:pt x="6525" y="45668"/>
                  </a:cubicBezTo>
                  <a:cubicBezTo>
                    <a:pt x="6525" y="43874"/>
                    <a:pt x="7992" y="42406"/>
                    <a:pt x="9787" y="42406"/>
                  </a:cubicBezTo>
                  <a:lnTo>
                    <a:pt x="48930" y="42406"/>
                  </a:lnTo>
                  <a:lnTo>
                    <a:pt x="48930" y="1"/>
                  </a:lnTo>
                  <a:close/>
                </a:path>
              </a:pathLst>
            </a:custGeom>
            <a:solidFill>
              <a:srgbClr val="D5D9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576950" y="2358400"/>
              <a:ext cx="1223275" cy="2038775"/>
            </a:xfrm>
            <a:custGeom>
              <a:avLst/>
              <a:gdLst/>
              <a:ahLst/>
              <a:cxnLst/>
              <a:rect l="l" t="t" r="r" b="b"/>
              <a:pathLst>
                <a:path w="48931" h="81551" extrusionOk="0">
                  <a:moveTo>
                    <a:pt x="1" y="1"/>
                  </a:moveTo>
                  <a:lnTo>
                    <a:pt x="1" y="13049"/>
                  </a:lnTo>
                  <a:lnTo>
                    <a:pt x="26097" y="13049"/>
                  </a:lnTo>
                  <a:cubicBezTo>
                    <a:pt x="29685" y="13049"/>
                    <a:pt x="32621" y="15984"/>
                    <a:pt x="32621" y="19573"/>
                  </a:cubicBezTo>
                  <a:lnTo>
                    <a:pt x="32621" y="58716"/>
                  </a:lnTo>
                  <a:cubicBezTo>
                    <a:pt x="32621" y="62305"/>
                    <a:pt x="29685" y="65240"/>
                    <a:pt x="26097" y="65240"/>
                  </a:cubicBezTo>
                  <a:lnTo>
                    <a:pt x="1" y="65240"/>
                  </a:lnTo>
                  <a:lnTo>
                    <a:pt x="1" y="71764"/>
                  </a:lnTo>
                  <a:cubicBezTo>
                    <a:pt x="1" y="77147"/>
                    <a:pt x="4404" y="81550"/>
                    <a:pt x="9787" y="81550"/>
                  </a:cubicBezTo>
                  <a:lnTo>
                    <a:pt x="48931" y="81550"/>
                  </a:lnTo>
                  <a:lnTo>
                    <a:pt x="48931" y="1"/>
                  </a:lnTo>
                  <a:close/>
                </a:path>
              </a:pathLst>
            </a:custGeom>
            <a:solidFill>
              <a:srgbClr val="B6B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2579400" y="890500"/>
              <a:ext cx="1220825" cy="1223275"/>
            </a:xfrm>
            <a:custGeom>
              <a:avLst/>
              <a:gdLst/>
              <a:ahLst/>
              <a:cxnLst/>
              <a:rect l="l" t="t" r="r" b="b"/>
              <a:pathLst>
                <a:path w="48833" h="48931" extrusionOk="0">
                  <a:moveTo>
                    <a:pt x="43809" y="1"/>
                  </a:moveTo>
                  <a:cubicBezTo>
                    <a:pt x="39764" y="1"/>
                    <a:pt x="36046" y="1828"/>
                    <a:pt x="33534" y="4992"/>
                  </a:cubicBezTo>
                  <a:lnTo>
                    <a:pt x="1305" y="46028"/>
                  </a:lnTo>
                  <a:cubicBezTo>
                    <a:pt x="1208" y="46158"/>
                    <a:pt x="1110" y="46288"/>
                    <a:pt x="1012" y="46419"/>
                  </a:cubicBezTo>
                  <a:cubicBezTo>
                    <a:pt x="979" y="46452"/>
                    <a:pt x="947" y="46517"/>
                    <a:pt x="914" y="46549"/>
                  </a:cubicBezTo>
                  <a:cubicBezTo>
                    <a:pt x="881" y="46647"/>
                    <a:pt x="816" y="46745"/>
                    <a:pt x="751" y="46843"/>
                  </a:cubicBezTo>
                  <a:cubicBezTo>
                    <a:pt x="718" y="46876"/>
                    <a:pt x="686" y="46941"/>
                    <a:pt x="686" y="47006"/>
                  </a:cubicBezTo>
                  <a:cubicBezTo>
                    <a:pt x="620" y="47104"/>
                    <a:pt x="555" y="47202"/>
                    <a:pt x="523" y="47300"/>
                  </a:cubicBezTo>
                  <a:cubicBezTo>
                    <a:pt x="457" y="47398"/>
                    <a:pt x="425" y="47495"/>
                    <a:pt x="392" y="47593"/>
                  </a:cubicBezTo>
                  <a:cubicBezTo>
                    <a:pt x="359" y="47691"/>
                    <a:pt x="327" y="47756"/>
                    <a:pt x="294" y="47822"/>
                  </a:cubicBezTo>
                  <a:cubicBezTo>
                    <a:pt x="262" y="47887"/>
                    <a:pt x="229" y="47985"/>
                    <a:pt x="229" y="48083"/>
                  </a:cubicBezTo>
                  <a:cubicBezTo>
                    <a:pt x="196" y="48148"/>
                    <a:pt x="196" y="48180"/>
                    <a:pt x="164" y="48246"/>
                  </a:cubicBezTo>
                  <a:cubicBezTo>
                    <a:pt x="98" y="48474"/>
                    <a:pt x="33" y="48702"/>
                    <a:pt x="1" y="48931"/>
                  </a:cubicBezTo>
                  <a:lnTo>
                    <a:pt x="48833" y="48931"/>
                  </a:lnTo>
                  <a:lnTo>
                    <a:pt x="488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3800200" y="890500"/>
              <a:ext cx="1220825" cy="1223275"/>
            </a:xfrm>
            <a:custGeom>
              <a:avLst/>
              <a:gdLst/>
              <a:ahLst/>
              <a:cxnLst/>
              <a:rect l="l" t="t" r="r" b="b"/>
              <a:pathLst>
                <a:path w="48833" h="48931" extrusionOk="0">
                  <a:moveTo>
                    <a:pt x="1" y="1"/>
                  </a:moveTo>
                  <a:lnTo>
                    <a:pt x="1" y="48931"/>
                  </a:lnTo>
                  <a:lnTo>
                    <a:pt x="48833" y="48931"/>
                  </a:lnTo>
                  <a:cubicBezTo>
                    <a:pt x="48637" y="47887"/>
                    <a:pt x="48213" y="46876"/>
                    <a:pt x="47528" y="46028"/>
                  </a:cubicBezTo>
                  <a:lnTo>
                    <a:pt x="15397" y="4992"/>
                  </a:lnTo>
                  <a:cubicBezTo>
                    <a:pt x="12918" y="1828"/>
                    <a:pt x="9167" y="1"/>
                    <a:pt x="5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3637100" y="238125"/>
              <a:ext cx="326225" cy="326200"/>
            </a:xfrm>
            <a:custGeom>
              <a:avLst/>
              <a:gdLst/>
              <a:ahLst/>
              <a:cxnLst/>
              <a:rect l="l" t="t" r="r" b="b"/>
              <a:pathLst>
                <a:path w="13049" h="13048" extrusionOk="0">
                  <a:moveTo>
                    <a:pt x="6525" y="0"/>
                  </a:moveTo>
                  <a:cubicBezTo>
                    <a:pt x="2936" y="0"/>
                    <a:pt x="1" y="2936"/>
                    <a:pt x="1" y="6524"/>
                  </a:cubicBezTo>
                  <a:cubicBezTo>
                    <a:pt x="1" y="8938"/>
                    <a:pt x="1305" y="11026"/>
                    <a:pt x="3263" y="12167"/>
                  </a:cubicBezTo>
                  <a:cubicBezTo>
                    <a:pt x="4209" y="12722"/>
                    <a:pt x="5350" y="13048"/>
                    <a:pt x="6525" y="13048"/>
                  </a:cubicBezTo>
                  <a:cubicBezTo>
                    <a:pt x="7699" y="13048"/>
                    <a:pt x="8841" y="12722"/>
                    <a:pt x="9787" y="12167"/>
                  </a:cubicBezTo>
                  <a:cubicBezTo>
                    <a:pt x="11744" y="11026"/>
                    <a:pt x="13049" y="8938"/>
                    <a:pt x="13049" y="6524"/>
                  </a:cubicBezTo>
                  <a:cubicBezTo>
                    <a:pt x="13049" y="2936"/>
                    <a:pt x="10113" y="0"/>
                    <a:pt x="6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2576950" y="2684600"/>
              <a:ext cx="815525" cy="1304825"/>
            </a:xfrm>
            <a:custGeom>
              <a:avLst/>
              <a:gdLst/>
              <a:ahLst/>
              <a:cxnLst/>
              <a:rect l="l" t="t" r="r" b="b"/>
              <a:pathLst>
                <a:path w="32621" h="52193" extrusionOk="0">
                  <a:moveTo>
                    <a:pt x="1" y="1"/>
                  </a:moveTo>
                  <a:lnTo>
                    <a:pt x="1" y="52192"/>
                  </a:lnTo>
                  <a:lnTo>
                    <a:pt x="26097" y="52192"/>
                  </a:lnTo>
                  <a:cubicBezTo>
                    <a:pt x="29685" y="52192"/>
                    <a:pt x="32621" y="49257"/>
                    <a:pt x="32621" y="45668"/>
                  </a:cubicBezTo>
                  <a:lnTo>
                    <a:pt x="32621" y="6525"/>
                  </a:lnTo>
                  <a:cubicBezTo>
                    <a:pt x="32621" y="2936"/>
                    <a:pt x="29685" y="1"/>
                    <a:pt x="26097" y="1"/>
                  </a:cubicBezTo>
                  <a:close/>
                </a:path>
              </a:pathLst>
            </a:custGeom>
            <a:solidFill>
              <a:srgbClr val="888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3963300" y="3907850"/>
              <a:ext cx="1060175" cy="163125"/>
            </a:xfrm>
            <a:custGeom>
              <a:avLst/>
              <a:gdLst/>
              <a:ahLst/>
              <a:cxnLst/>
              <a:rect l="l" t="t" r="r" b="b"/>
              <a:pathLst>
                <a:path w="42407" h="6525" extrusionOk="0">
                  <a:moveTo>
                    <a:pt x="3263" y="0"/>
                  </a:moveTo>
                  <a:cubicBezTo>
                    <a:pt x="1468" y="0"/>
                    <a:pt x="1" y="1468"/>
                    <a:pt x="1" y="3262"/>
                  </a:cubicBezTo>
                  <a:cubicBezTo>
                    <a:pt x="1" y="5056"/>
                    <a:pt x="1468" y="6524"/>
                    <a:pt x="3263" y="6524"/>
                  </a:cubicBezTo>
                  <a:lnTo>
                    <a:pt x="42406" y="6524"/>
                  </a:lnTo>
                  <a:lnTo>
                    <a:pt x="42406" y="0"/>
                  </a:lnTo>
                  <a:close/>
                </a:path>
              </a:pathLst>
            </a:custGeom>
            <a:solidFill>
              <a:srgbClr val="888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3963300" y="3663200"/>
              <a:ext cx="1060175" cy="163125"/>
            </a:xfrm>
            <a:custGeom>
              <a:avLst/>
              <a:gdLst/>
              <a:ahLst/>
              <a:cxnLst/>
              <a:rect l="l" t="t" r="r" b="b"/>
              <a:pathLst>
                <a:path w="42407" h="6525" extrusionOk="0">
                  <a:moveTo>
                    <a:pt x="3263" y="0"/>
                  </a:moveTo>
                  <a:cubicBezTo>
                    <a:pt x="1468" y="0"/>
                    <a:pt x="1" y="1468"/>
                    <a:pt x="1" y="3262"/>
                  </a:cubicBezTo>
                  <a:cubicBezTo>
                    <a:pt x="1" y="5057"/>
                    <a:pt x="1468" y="6524"/>
                    <a:pt x="3263" y="6524"/>
                  </a:cubicBezTo>
                  <a:lnTo>
                    <a:pt x="42406" y="6524"/>
                  </a:lnTo>
                  <a:lnTo>
                    <a:pt x="42406" y="0"/>
                  </a:lnTo>
                  <a:close/>
                </a:path>
              </a:pathLst>
            </a:custGeom>
            <a:solidFill>
              <a:srgbClr val="888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3963300" y="3418550"/>
              <a:ext cx="1060175" cy="163125"/>
            </a:xfrm>
            <a:custGeom>
              <a:avLst/>
              <a:gdLst/>
              <a:ahLst/>
              <a:cxnLst/>
              <a:rect l="l" t="t" r="r" b="b"/>
              <a:pathLst>
                <a:path w="42407" h="6525" extrusionOk="0">
                  <a:moveTo>
                    <a:pt x="3263" y="0"/>
                  </a:moveTo>
                  <a:cubicBezTo>
                    <a:pt x="1468" y="0"/>
                    <a:pt x="1" y="1468"/>
                    <a:pt x="1" y="3262"/>
                  </a:cubicBezTo>
                  <a:cubicBezTo>
                    <a:pt x="1" y="5057"/>
                    <a:pt x="1468" y="6524"/>
                    <a:pt x="3263" y="6524"/>
                  </a:cubicBezTo>
                  <a:lnTo>
                    <a:pt x="42406" y="6524"/>
                  </a:lnTo>
                  <a:lnTo>
                    <a:pt x="42406" y="0"/>
                  </a:lnTo>
                  <a:close/>
                </a:path>
              </a:pathLst>
            </a:custGeom>
            <a:solidFill>
              <a:srgbClr val="888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3963300" y="2766150"/>
              <a:ext cx="652425" cy="326225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6525" y="1"/>
                  </a:moveTo>
                  <a:cubicBezTo>
                    <a:pt x="2936" y="1"/>
                    <a:pt x="1" y="2936"/>
                    <a:pt x="1" y="6525"/>
                  </a:cubicBezTo>
                  <a:cubicBezTo>
                    <a:pt x="1" y="10113"/>
                    <a:pt x="2936" y="13049"/>
                    <a:pt x="6525" y="13049"/>
                  </a:cubicBezTo>
                  <a:lnTo>
                    <a:pt x="19572" y="13049"/>
                  </a:lnTo>
                  <a:cubicBezTo>
                    <a:pt x="23161" y="13049"/>
                    <a:pt x="26096" y="10113"/>
                    <a:pt x="26096" y="6525"/>
                  </a:cubicBezTo>
                  <a:cubicBezTo>
                    <a:pt x="26096" y="2936"/>
                    <a:pt x="23161" y="1"/>
                    <a:pt x="19572" y="1"/>
                  </a:cubicBezTo>
                  <a:close/>
                </a:path>
              </a:pathLst>
            </a:custGeom>
            <a:solidFill>
              <a:srgbClr val="5C54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3147800" y="5131100"/>
              <a:ext cx="1304825" cy="326225"/>
            </a:xfrm>
            <a:custGeom>
              <a:avLst/>
              <a:gdLst/>
              <a:ahLst/>
              <a:cxnLst/>
              <a:rect l="l" t="t" r="r" b="b"/>
              <a:pathLst>
                <a:path w="52193" h="13049" extrusionOk="0">
                  <a:moveTo>
                    <a:pt x="1" y="0"/>
                  </a:moveTo>
                  <a:lnTo>
                    <a:pt x="1" y="9786"/>
                  </a:lnTo>
                  <a:cubicBezTo>
                    <a:pt x="1" y="11580"/>
                    <a:pt x="1469" y="13048"/>
                    <a:pt x="3263" y="13048"/>
                  </a:cubicBezTo>
                  <a:lnTo>
                    <a:pt x="48930" y="13048"/>
                  </a:lnTo>
                  <a:cubicBezTo>
                    <a:pt x="50725" y="13048"/>
                    <a:pt x="52192" y="11580"/>
                    <a:pt x="52192" y="9786"/>
                  </a:cubicBezTo>
                  <a:lnTo>
                    <a:pt x="52192" y="0"/>
                  </a:lnTo>
                  <a:close/>
                </a:path>
              </a:pathLst>
            </a:custGeom>
            <a:solidFill>
              <a:srgbClr val="5C54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2576950" y="2113750"/>
              <a:ext cx="1223275" cy="244675"/>
            </a:xfrm>
            <a:custGeom>
              <a:avLst/>
              <a:gdLst/>
              <a:ahLst/>
              <a:cxnLst/>
              <a:rect l="l" t="t" r="r" b="b"/>
              <a:pathLst>
                <a:path w="48931" h="9787" extrusionOk="0">
                  <a:moveTo>
                    <a:pt x="99" y="1"/>
                  </a:moveTo>
                  <a:cubicBezTo>
                    <a:pt x="33" y="360"/>
                    <a:pt x="1" y="751"/>
                    <a:pt x="1" y="1142"/>
                  </a:cubicBezTo>
                  <a:lnTo>
                    <a:pt x="1" y="9787"/>
                  </a:lnTo>
                  <a:lnTo>
                    <a:pt x="48931" y="9787"/>
                  </a:lnTo>
                  <a:lnTo>
                    <a:pt x="48931" y="1"/>
                  </a:lnTo>
                  <a:close/>
                </a:path>
              </a:pathLst>
            </a:custGeom>
            <a:solidFill>
              <a:srgbClr val="888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3800200" y="2113750"/>
              <a:ext cx="1223275" cy="244675"/>
            </a:xfrm>
            <a:custGeom>
              <a:avLst/>
              <a:gdLst/>
              <a:ahLst/>
              <a:cxnLst/>
              <a:rect l="l" t="t" r="r" b="b"/>
              <a:pathLst>
                <a:path w="48931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48930" y="9787"/>
                  </a:lnTo>
                  <a:lnTo>
                    <a:pt x="48930" y="1142"/>
                  </a:lnTo>
                  <a:cubicBezTo>
                    <a:pt x="48930" y="751"/>
                    <a:pt x="48898" y="360"/>
                    <a:pt x="48833" y="1"/>
                  </a:cubicBezTo>
                  <a:close/>
                </a:path>
              </a:pathLst>
            </a:custGeom>
            <a:solidFill>
              <a:srgbClr val="B6B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5" name="Google Shape;725;p37"/>
          <p:cNvSpPr txBox="1">
            <a:spLocks noGrp="1"/>
          </p:cNvSpPr>
          <p:nvPr>
            <p:ph type="title" idx="4"/>
          </p:nvPr>
        </p:nvSpPr>
        <p:spPr>
          <a:xfrm>
            <a:off x="713225" y="377725"/>
            <a:ext cx="7743600" cy="5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KIỂU DỮ LIỆU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600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600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600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600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stronaut CV by Slidesgo">
  <a:themeElements>
    <a:clrScheme name="Simple Light">
      <a:dk1>
        <a:srgbClr val="073763"/>
      </a:dk1>
      <a:lt1>
        <a:srgbClr val="FFFFFF"/>
      </a:lt1>
      <a:dk2>
        <a:srgbClr val="E6E6E6"/>
      </a:dk2>
      <a:lt2>
        <a:srgbClr val="CFD7DF"/>
      </a:lt2>
      <a:accent1>
        <a:srgbClr val="9FAFBF"/>
      </a:accent1>
      <a:accent2>
        <a:srgbClr val="2D5981"/>
      </a:accent2>
      <a:accent3>
        <a:srgbClr val="FFFFFF"/>
      </a:accent3>
      <a:accent4>
        <a:srgbClr val="E6E6E6"/>
      </a:accent4>
      <a:accent5>
        <a:srgbClr val="CFD7DF"/>
      </a:accent5>
      <a:accent6>
        <a:srgbClr val="9FAFBF"/>
      </a:accent6>
      <a:hlink>
        <a:srgbClr val="0737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388</Words>
  <Application>Microsoft Office PowerPoint</Application>
  <PresentationFormat>On-screen Show (16:9)</PresentationFormat>
  <Paragraphs>74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Oswald Regular</vt:lpstr>
      <vt:lpstr>Arial</vt:lpstr>
      <vt:lpstr>Source Sans Pro</vt:lpstr>
      <vt:lpstr>Quicksand</vt:lpstr>
      <vt:lpstr>Patua One</vt:lpstr>
      <vt:lpstr>Roboto Condensed Light</vt:lpstr>
      <vt:lpstr>Signika</vt:lpstr>
      <vt:lpstr>Quicksand Light</vt:lpstr>
      <vt:lpstr>Astronaut CV by Slidesgo</vt:lpstr>
      <vt:lpstr>PowerPoint Presentation</vt:lpstr>
      <vt:lpstr>01</vt:lpstr>
      <vt:lpstr>KHÁI NIỆM VÀ ĐẶC TRƯNG</vt:lpstr>
      <vt:lpstr>ĐẶC TRƯNG </vt:lpstr>
      <vt:lpstr>ARTCHITECTURE</vt:lpstr>
      <vt:lpstr>PowerPoint Presentation</vt:lpstr>
      <vt:lpstr>HOẠT ĐỘNG HIVE</vt:lpstr>
      <vt:lpstr>Managed tables External tables  </vt:lpstr>
      <vt:lpstr>primitive data type </vt:lpstr>
      <vt:lpstr>PowerPoint Presentation</vt:lpstr>
      <vt:lpstr>SELECT upper(name), salesprice FROM sales; SELECT category, count(1) FROM products GROUP BY category;</vt:lpstr>
      <vt:lpstr>THANK FOR LISTENING !!!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</dc:creator>
  <cp:lastModifiedBy>Trần Như Thuận</cp:lastModifiedBy>
  <cp:revision>15</cp:revision>
  <dcterms:modified xsi:type="dcterms:W3CDTF">2021-05-31T08:36:13Z</dcterms:modified>
</cp:coreProperties>
</file>