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234"/>
    <a:srgbClr val="8EE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>
        <p:scale>
          <a:sx n="150" d="100"/>
          <a:sy n="150" d="100"/>
        </p:scale>
        <p:origin x="31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90DA-D7A5-45B1-84ED-761005EDF1C6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D94A0-A60B-4BD4-B59F-26F603AA9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80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D94A0-A60B-4BD4-B59F-26F603AA9B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92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D94A0-A60B-4BD4-B59F-26F603AA9B5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157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D94A0-A60B-4BD4-B59F-26F603AA9B5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63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D94A0-A60B-4BD4-B59F-26F603AA9B5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57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D94A0-A60B-4BD4-B59F-26F603AA9B5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771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D94A0-A60B-4BD4-B59F-26F603AA9B5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7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323E8-6435-F0E3-AC19-A892136A3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B0BFE2-6438-4490-C413-1A3CD124D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09CD7A-346C-4B21-8FA0-5421A724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35132-3C16-C8CB-1173-0BA0EF4F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41584-4308-B1B3-FC79-3D0DCF8F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4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EC4C9-9CF6-1727-94EC-5A39CE24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1E4D09-FBB3-DEE2-95FD-CC027F942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B934F-1CE2-0783-890A-C2F184DF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24275B-3077-0E58-D73D-6BA19AB8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81C39-52E1-0957-3464-836E0AAC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04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DD86616-DE00-706D-2D02-D46494EA1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7DCB9A-6335-E9D9-8E8A-1C41D1EB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CDE237-3F79-189D-D4C9-BABEE958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4F5247-AD5E-0F74-5796-9A3D7E9A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A38B6-4DC9-EA3E-A893-B132F235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95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6D68A-DBAB-95FE-CBE7-6C4F11B5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215583-3FC9-F637-978B-65A35285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88D84-4555-C959-4BAE-B4397AC1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D18A36-9FD1-5497-3975-4FC3D1CB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A3405-DEFA-64E8-D34A-E2A02683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8D205-ADDE-F04F-A798-95374B77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AD5A88-475E-7A90-196C-596E3FACB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FDAAE1-BC0B-8C62-7F31-79761C9C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661059-76A9-7A9F-9550-2455EB18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B647D-3410-ABC6-810F-B80DCEC8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6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1F51B-D094-EEFA-9D6A-C995AC00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9AA198-2DC6-FC98-809E-D4EC052B3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BE02D5-7F5C-F37D-6C99-52EB61B98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BE344E-840D-5C48-EE34-11B368F6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8F6A0C-6FB5-D7D0-6CF2-3E7B9D81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478C18-D039-9776-CFFC-9F7ED0BB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48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40429-A1D8-CB7C-4415-95186A27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EEA26A-FBC6-052E-24A4-5367364C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4FFFD5-AE25-653F-AA80-DD913AD0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4893FBE-DC16-C95B-AA97-5433FCD95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5DDA32-77EE-7F2C-2D1C-1A41ABD7C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39264D-E1FB-49B5-1BB6-785FAFC1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7F7893-E954-D923-D8D3-22502519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AF4DF1-99FA-1C50-F16D-EB415887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7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7AC4B-C8E0-E4AD-FFAB-63519BAB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94A875-3E0A-6820-69A8-CCEADCF0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A644A4-A9F3-A93D-75B6-E88DA6DB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0901E2-86A4-E3AC-099D-0A49B105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7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63A6370-AAA4-FCED-3703-A60DAA2C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4B15AF-FCFC-E1AB-F8AC-A4AC62C8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3E17C-F6EA-17EA-EEEF-FE0348E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57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D1EA-EDE2-79CA-3DE1-6B1A6A78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5699A-C096-1100-C1A3-3AC64A84F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98FF7-AE49-8454-84F2-BDCDAF91B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13851E-89BD-0024-2B1B-15F7D527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CB513A-E8E0-B7A6-A357-ADA166A3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BD731F-75F7-35F4-61E8-DF723EA1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40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45E5E-18E7-55A9-36EC-0458430B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49DC5C-D6BC-22A8-E597-C0A4048D5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A547A3-5CD4-5AE7-F3B1-FDFCB941E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1DB227-8C52-6609-40CC-4545BB7B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D68A-0541-4DD9-9095-E3CA126950BD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B7FCB1-9D72-E4DA-1605-805520A2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51F260-5FCC-CEC9-0116-3EAB9A80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5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8494A3-99E7-64F1-3408-3C9823F3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3D76A6-B25F-1C97-CD6F-E6A697FE2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43EAB2-ECDA-6896-4C1D-506A6962E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D68A-0541-4DD9-9095-E3CA126950BD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D24D5-3043-3144-3869-BFD0468B7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4BB8B-3F58-2AA5-F3B4-C2ACACE90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5A29-3B30-48A7-9619-D91B258180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8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0941C7-7B5C-627F-C45E-C3F56B014727}"/>
              </a:ext>
            </a:extLst>
          </p:cNvPr>
          <p:cNvSpPr/>
          <p:nvPr/>
        </p:nvSpPr>
        <p:spPr>
          <a:xfrm>
            <a:off x="0" y="0"/>
            <a:ext cx="12192000" cy="717550"/>
          </a:xfrm>
          <a:prstGeom prst="rect">
            <a:avLst/>
          </a:prstGeom>
          <a:solidFill>
            <a:srgbClr val="08023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5381E6C-1F5E-674B-725F-E765EA839D09}"/>
              </a:ext>
            </a:extLst>
          </p:cNvPr>
          <p:cNvSpPr txBox="1"/>
          <p:nvPr/>
        </p:nvSpPr>
        <p:spPr>
          <a:xfrm>
            <a:off x="3860800" y="97181"/>
            <a:ext cx="344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登録販売者ドリル</a:t>
            </a:r>
          </a:p>
        </p:txBody>
      </p:sp>
      <p:pic>
        <p:nvPicPr>
          <p:cNvPr id="30" name="グラフィックス 29" descr="ハンガーガー形のメニュー アイコン 枠線">
            <a:extLst>
              <a:ext uri="{FF2B5EF4-FFF2-40B4-BE49-F238E27FC236}">
                <a16:creationId xmlns:a16="http://schemas.microsoft.com/office/drawing/2014/main" id="{590A2E60-208D-602E-810B-7BB078E4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3650" y="14758"/>
            <a:ext cx="688032" cy="688032"/>
          </a:xfrm>
          <a:prstGeom prst="rect">
            <a:avLst/>
          </a:prstGeom>
        </p:spPr>
      </p:pic>
      <p:pic>
        <p:nvPicPr>
          <p:cNvPr id="33" name="グラフィックス 32" descr="薬 単色塗りつぶし">
            <a:extLst>
              <a:ext uri="{FF2B5EF4-FFF2-40B4-BE49-F238E27FC236}">
                <a16:creationId xmlns:a16="http://schemas.microsoft.com/office/drawing/2014/main" id="{A4F7ACA2-0C71-F1A4-C6E3-908C795E6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4155" y="46765"/>
            <a:ext cx="656025" cy="656025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E665BC-50E6-DDBF-0C53-4F8E2BE3A10A}"/>
              </a:ext>
            </a:extLst>
          </p:cNvPr>
          <p:cNvSpPr txBox="1"/>
          <p:nvPr/>
        </p:nvSpPr>
        <p:spPr>
          <a:xfrm>
            <a:off x="8846666" y="174108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嶽野雄一さん</a:t>
            </a: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BC07E41C-B368-DC08-39D5-D498B0D2A695}"/>
              </a:ext>
            </a:extLst>
          </p:cNvPr>
          <p:cNvSpPr/>
          <p:nvPr/>
        </p:nvSpPr>
        <p:spPr>
          <a:xfrm rot="10800000">
            <a:off x="10408766" y="330198"/>
            <a:ext cx="132234" cy="989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58E5451-FC35-6AB6-1A31-C6DF1F4DBB53}"/>
              </a:ext>
            </a:extLst>
          </p:cNvPr>
          <p:cNvSpPr txBox="1"/>
          <p:nvPr/>
        </p:nvSpPr>
        <p:spPr>
          <a:xfrm>
            <a:off x="2692400" y="1352550"/>
            <a:ext cx="508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「登録販売者ドリル」は、登録販売者過去問（関西広域連合）の中からランダムに出題する</a:t>
            </a:r>
            <a:r>
              <a:rPr kumimoji="1" lang="en-US" altLang="ja-JP" sz="1050" dirty="0"/>
              <a:t>web</a:t>
            </a:r>
            <a:r>
              <a:rPr kumimoji="1" lang="ja-JP" altLang="en-US" sz="1050" dirty="0"/>
              <a:t>問題集です。隙間時間を活用して</a:t>
            </a:r>
            <a:r>
              <a:rPr lang="ja-JP" altLang="en-US" sz="1050" dirty="0"/>
              <a:t>、試験に合格しましょう！</a:t>
            </a:r>
            <a:endParaRPr kumimoji="1" lang="en-US" altLang="ja-JP" sz="105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24B60A6-5B52-9766-8A29-495AC3C35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0725" y="3102835"/>
            <a:ext cx="3950550" cy="65232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FEF4910-86B3-BB6E-ABD8-55C58EED9A88}"/>
              </a:ext>
            </a:extLst>
          </p:cNvPr>
          <p:cNvSpPr txBox="1"/>
          <p:nvPr/>
        </p:nvSpPr>
        <p:spPr>
          <a:xfrm>
            <a:off x="9296828" y="3349792"/>
            <a:ext cx="46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ON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006F76-FE79-F26B-895B-C16938898C0E}"/>
              </a:ext>
            </a:extLst>
          </p:cNvPr>
          <p:cNvSpPr txBox="1"/>
          <p:nvPr/>
        </p:nvSpPr>
        <p:spPr>
          <a:xfrm>
            <a:off x="10474883" y="5390473"/>
            <a:ext cx="536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OFF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2A95532-D641-17C7-B225-FC61591A9F2C}"/>
              </a:ext>
            </a:extLst>
          </p:cNvPr>
          <p:cNvSpPr/>
          <p:nvPr/>
        </p:nvSpPr>
        <p:spPr>
          <a:xfrm>
            <a:off x="10538340" y="5410576"/>
            <a:ext cx="409402" cy="23679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49AB0EE-40CE-26BD-86A8-D3E83B0D8573}"/>
              </a:ext>
            </a:extLst>
          </p:cNvPr>
          <p:cNvSpPr/>
          <p:nvPr/>
        </p:nvSpPr>
        <p:spPr>
          <a:xfrm>
            <a:off x="9326048" y="3372400"/>
            <a:ext cx="409402" cy="23679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54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0941C7-7B5C-627F-C45E-C3F56B014727}"/>
              </a:ext>
            </a:extLst>
          </p:cNvPr>
          <p:cNvSpPr/>
          <p:nvPr/>
        </p:nvSpPr>
        <p:spPr>
          <a:xfrm>
            <a:off x="0" y="0"/>
            <a:ext cx="12192000" cy="717550"/>
          </a:xfrm>
          <a:prstGeom prst="rect">
            <a:avLst/>
          </a:prstGeom>
          <a:solidFill>
            <a:srgbClr val="08023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 descr="ハンガーガー形のメニュー アイコン 枠線">
            <a:extLst>
              <a:ext uri="{FF2B5EF4-FFF2-40B4-BE49-F238E27FC236}">
                <a16:creationId xmlns:a16="http://schemas.microsoft.com/office/drawing/2014/main" id="{590A2E60-208D-602E-810B-7BB078E4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3650" y="14758"/>
            <a:ext cx="688032" cy="688032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E665BC-50E6-DDBF-0C53-4F8E2BE3A10A}"/>
              </a:ext>
            </a:extLst>
          </p:cNvPr>
          <p:cNvSpPr txBox="1"/>
          <p:nvPr/>
        </p:nvSpPr>
        <p:spPr>
          <a:xfrm>
            <a:off x="8846666" y="174108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嶽野雄一さん</a:t>
            </a: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BC07E41C-B368-DC08-39D5-D498B0D2A695}"/>
              </a:ext>
            </a:extLst>
          </p:cNvPr>
          <p:cNvSpPr/>
          <p:nvPr/>
        </p:nvSpPr>
        <p:spPr>
          <a:xfrm rot="10800000">
            <a:off x="10408766" y="330198"/>
            <a:ext cx="132234" cy="989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58E5451-FC35-6AB6-1A31-C6DF1F4DBB53}"/>
              </a:ext>
            </a:extLst>
          </p:cNvPr>
          <p:cNvSpPr txBox="1"/>
          <p:nvPr/>
        </p:nvSpPr>
        <p:spPr>
          <a:xfrm>
            <a:off x="3550341" y="920750"/>
            <a:ext cx="508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「登録販売者ドリル」は、登録販売者過去問（関西広域連合）の中からランダムに出題する</a:t>
            </a:r>
            <a:r>
              <a:rPr kumimoji="1" lang="en-US" altLang="ja-JP" sz="1050" dirty="0"/>
              <a:t>web</a:t>
            </a:r>
            <a:r>
              <a:rPr kumimoji="1" lang="ja-JP" altLang="en-US" sz="1050" dirty="0"/>
              <a:t>問題集です。隙間時間を活用して</a:t>
            </a:r>
            <a:r>
              <a:rPr lang="ja-JP" altLang="en-US" sz="1050" dirty="0"/>
              <a:t>、試験に合格しましょう！</a:t>
            </a:r>
            <a:endParaRPr kumimoji="1" lang="en-US" altLang="ja-JP" sz="105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24B60A6-5B52-9766-8A29-495AC3C3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066" y="33471"/>
            <a:ext cx="3950550" cy="652329"/>
          </a:xfrm>
          <a:prstGeom prst="rect">
            <a:avLst/>
          </a:prstGeom>
        </p:spPr>
      </p:pic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A566AD7-23B3-A8D1-1C50-F8C5224D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58697"/>
              </p:ext>
            </p:extLst>
          </p:nvPr>
        </p:nvGraphicFramePr>
        <p:xfrm>
          <a:off x="3321182" y="1539448"/>
          <a:ext cx="553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106">
                  <a:extLst>
                    <a:ext uri="{9D8B030D-6E8A-4147-A177-3AD203B41FA5}">
                      <a16:colId xmlns:a16="http://schemas.microsoft.com/office/drawing/2014/main" val="4093655963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806206445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33615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年度を指定して出題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章を指定して出題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模擬試験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46349"/>
                  </a:ext>
                </a:extLst>
              </a:tr>
            </a:tbl>
          </a:graphicData>
        </a:graphic>
      </p:graphicFrame>
      <p:pic>
        <p:nvPicPr>
          <p:cNvPr id="7" name="グラフィックス 6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1D4BC240-652A-B162-CA22-60C7804A7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291" y="2561369"/>
            <a:ext cx="399359" cy="39935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440F93-56F1-0BE7-91B4-2DD45387D0A9}"/>
              </a:ext>
            </a:extLst>
          </p:cNvPr>
          <p:cNvSpPr txBox="1"/>
          <p:nvPr/>
        </p:nvSpPr>
        <p:spPr>
          <a:xfrm>
            <a:off x="1009650" y="2622550"/>
            <a:ext cx="99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令和４年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80AC96D-BDB5-BB1E-7245-97670FE50D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1182" y="21134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613E8FF-0E8C-5411-8E1B-01F094BF0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3582" y="22658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4FB7536-749B-F723-B63B-E5D9E3610A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5982" y="24182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493A4D3-485F-8DB1-588D-152CEE4F4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382" y="25706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32BBF59-8F3B-5223-253A-15D50B5071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0782" y="27230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C07975F-A7B2-52CF-6AE6-9AC0470F7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3182" y="28754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5B41F1B-279F-CB98-BD25-9AA7A3391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5582" y="30278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69EB0F4-93D0-5CAE-E807-1B6E4AA9C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7982" y="318028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EEA9CE7-AAA4-AA52-724B-6A6C14F0A2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4282" y="394902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63E51E6-C486-FA35-00A0-836BDBBA84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6682" y="342900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65E24F-D510-20E7-72DB-D54A48497C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650" y="432963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540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0941C7-7B5C-627F-C45E-C3F56B014727}"/>
              </a:ext>
            </a:extLst>
          </p:cNvPr>
          <p:cNvSpPr/>
          <p:nvPr/>
        </p:nvSpPr>
        <p:spPr>
          <a:xfrm>
            <a:off x="0" y="0"/>
            <a:ext cx="12192000" cy="717550"/>
          </a:xfrm>
          <a:prstGeom prst="rect">
            <a:avLst/>
          </a:prstGeom>
          <a:solidFill>
            <a:srgbClr val="08023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 descr="ハンガーガー形のメニュー アイコン 枠線">
            <a:extLst>
              <a:ext uri="{FF2B5EF4-FFF2-40B4-BE49-F238E27FC236}">
                <a16:creationId xmlns:a16="http://schemas.microsoft.com/office/drawing/2014/main" id="{590A2E60-208D-602E-810B-7BB078E4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3650" y="14758"/>
            <a:ext cx="688032" cy="688032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E665BC-50E6-DDBF-0C53-4F8E2BE3A10A}"/>
              </a:ext>
            </a:extLst>
          </p:cNvPr>
          <p:cNvSpPr txBox="1"/>
          <p:nvPr/>
        </p:nvSpPr>
        <p:spPr>
          <a:xfrm>
            <a:off x="8846666" y="174108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嶽野雄一さん</a:t>
            </a: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BC07E41C-B368-DC08-39D5-D498B0D2A695}"/>
              </a:ext>
            </a:extLst>
          </p:cNvPr>
          <p:cNvSpPr/>
          <p:nvPr/>
        </p:nvSpPr>
        <p:spPr>
          <a:xfrm rot="10800000">
            <a:off x="10408766" y="330198"/>
            <a:ext cx="132234" cy="989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58E5451-FC35-6AB6-1A31-C6DF1F4DBB53}"/>
              </a:ext>
            </a:extLst>
          </p:cNvPr>
          <p:cNvSpPr txBox="1"/>
          <p:nvPr/>
        </p:nvSpPr>
        <p:spPr>
          <a:xfrm>
            <a:off x="3556000" y="1036310"/>
            <a:ext cx="508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「登録販売者ドリル」は、登録販売者過去問（関西広域連合）の中からランダムに出題する</a:t>
            </a:r>
            <a:r>
              <a:rPr kumimoji="1" lang="en-US" altLang="ja-JP" sz="1050" dirty="0"/>
              <a:t>web</a:t>
            </a:r>
            <a:r>
              <a:rPr kumimoji="1" lang="ja-JP" altLang="en-US" sz="1050" dirty="0"/>
              <a:t>問題集です。隙間時間を活用して</a:t>
            </a:r>
            <a:r>
              <a:rPr lang="ja-JP" altLang="en-US" sz="1050" dirty="0"/>
              <a:t>、試験に合格しましょう！</a:t>
            </a:r>
            <a:endParaRPr kumimoji="1" lang="en-US" altLang="ja-JP" sz="105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24B60A6-5B52-9766-8A29-495AC3C3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066" y="33471"/>
            <a:ext cx="3950550" cy="652329"/>
          </a:xfrm>
          <a:prstGeom prst="rect">
            <a:avLst/>
          </a:prstGeom>
        </p:spPr>
      </p:pic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A566AD7-23B3-A8D1-1C50-F8C5224D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16829"/>
              </p:ext>
            </p:extLst>
          </p:nvPr>
        </p:nvGraphicFramePr>
        <p:xfrm>
          <a:off x="3326841" y="1655008"/>
          <a:ext cx="553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106">
                  <a:extLst>
                    <a:ext uri="{9D8B030D-6E8A-4147-A177-3AD203B41FA5}">
                      <a16:colId xmlns:a16="http://schemas.microsoft.com/office/drawing/2014/main" val="4093655963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806206445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33615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rgbClr val="00B0F0"/>
                          </a:solidFill>
                        </a:rPr>
                        <a:t>年度を指定して出題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accent3"/>
                          </a:solidFill>
                        </a:rPr>
                        <a:t>章を指定して出題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accent3"/>
                          </a:solidFill>
                        </a:rPr>
                        <a:t>模擬試験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46349"/>
                  </a:ext>
                </a:extLst>
              </a:tr>
            </a:tbl>
          </a:graphicData>
        </a:graphic>
      </p:graphicFrame>
      <p:pic>
        <p:nvPicPr>
          <p:cNvPr id="9" name="図 8">
            <a:extLst>
              <a:ext uri="{FF2B5EF4-FFF2-40B4-BE49-F238E27FC236}">
                <a16:creationId xmlns:a16="http://schemas.microsoft.com/office/drawing/2014/main" id="{580AC96D-BDB5-BB1E-7245-97670FE50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222833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613E8FF-0E8C-5411-8E1B-01F094BF0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223083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4FB7536-749B-F723-B63B-E5D9E3610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222991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493A4D3-485F-8DB1-588D-152CEE4F4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222833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32BBF59-8F3B-5223-253A-15D50B507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222833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F8316F3-AA0B-C692-7D34-E872483FA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258517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E699474-F8B5-FC67-D3C5-B3F67E2D3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258767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FA6BF04-7A57-B33C-2386-5A8A7DDE1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258675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D292049-7655-740E-EFA9-951AE20A5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258517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A5C3858-C394-45C7-150E-10F38589B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258517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ADAFE6F-7A06-506B-4F48-C4AB0FDD7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294201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9805F8-6E9F-B81F-E69E-D61B9E331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294451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7B755B9-F09F-B796-C11D-E267377AB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294359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7B20F41-B589-30DC-CBF2-2142DEF0D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294201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1AD233-F76A-03AC-D9B4-065BCA639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294201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916F9EAE-CAC7-69BB-E12A-039001B31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331773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E6707E00-B821-4D74-A79F-3D9255000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332024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444767E-984F-9AB4-A625-97EF136A5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331931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70368CD2-3510-8573-B875-4D71E3929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331773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648AFBF-2F60-F617-9555-D601F5B4F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331773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84310AA-4FB3-86BE-CFAB-EDC207846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367457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47155281-7F7F-F0C1-73B8-4D1AF15B7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367707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22C4071E-B3A0-58E1-F5B3-ABD8384F1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367615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1406E105-49AC-756A-3392-3677B8256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367457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98CB3ED-4179-9965-D2AE-16AFEB4C1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367457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E0B7AFC-31C2-7CE3-D355-457DE5C4C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403141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3FCD7B6D-3BFC-0653-217D-478172133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403391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E111A79-E458-C533-3BC2-95C9D462F3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403299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3F68B93-0A18-6108-B8AA-4C546F759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403141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4D65FD0A-D604-D767-C879-C21A60EC1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403141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3CFA373-068F-72E2-B9EF-65030E41FB49}"/>
              </a:ext>
            </a:extLst>
          </p:cNvPr>
          <p:cNvCxnSpPr>
            <a:cxnSpLocks/>
          </p:cNvCxnSpPr>
          <p:nvPr/>
        </p:nvCxnSpPr>
        <p:spPr>
          <a:xfrm>
            <a:off x="3304484" y="2025848"/>
            <a:ext cx="5588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3BA83C6-E229-842A-A8EB-1017B02DD853}"/>
              </a:ext>
            </a:extLst>
          </p:cNvPr>
          <p:cNvCxnSpPr/>
          <p:nvPr/>
        </p:nvCxnSpPr>
        <p:spPr>
          <a:xfrm>
            <a:off x="5184084" y="1654293"/>
            <a:ext cx="0" cy="3715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DE559A8-DCB2-950E-8D90-21BDCA70C808}"/>
              </a:ext>
            </a:extLst>
          </p:cNvPr>
          <p:cNvCxnSpPr/>
          <p:nvPr/>
        </p:nvCxnSpPr>
        <p:spPr>
          <a:xfrm>
            <a:off x="7028759" y="1654293"/>
            <a:ext cx="0" cy="3715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D0686CA-794B-3319-9829-DAD79799B219}"/>
              </a:ext>
            </a:extLst>
          </p:cNvPr>
          <p:cNvCxnSpPr/>
          <p:nvPr/>
        </p:nvCxnSpPr>
        <p:spPr>
          <a:xfrm>
            <a:off x="3304484" y="2025847"/>
            <a:ext cx="1879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A012B7-E827-7884-54A6-3349E6541F17}"/>
              </a:ext>
            </a:extLst>
          </p:cNvPr>
          <p:cNvSpPr txBox="1"/>
          <p:nvPr/>
        </p:nvSpPr>
        <p:spPr>
          <a:xfrm>
            <a:off x="7212515" y="4559543"/>
            <a:ext cx="192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全て選択　</a:t>
            </a:r>
            <a:endParaRPr kumimoji="1" lang="ja-JP" altLang="en-US" sz="1200" dirty="0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18BFD8D9-0AD8-AA0E-62BA-ECED89C2F2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7753" y="4548864"/>
            <a:ext cx="536494" cy="323116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9A8C931A-7F28-B1E6-31F7-18E6B128A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2063" y="4548864"/>
            <a:ext cx="469433" cy="329213"/>
          </a:xfrm>
          <a:prstGeom prst="rect">
            <a:avLst/>
          </a:prstGeom>
        </p:spPr>
      </p:pic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83EBBF3-4ECA-CDFA-44BC-CEF91B5B8986}"/>
              </a:ext>
            </a:extLst>
          </p:cNvPr>
          <p:cNvSpPr/>
          <p:nvPr/>
        </p:nvSpPr>
        <p:spPr>
          <a:xfrm>
            <a:off x="5063952" y="5434112"/>
            <a:ext cx="1873595" cy="4005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出題開始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0EA4CF-CFB2-6243-3166-6CDAFC4CDAEB}"/>
              </a:ext>
            </a:extLst>
          </p:cNvPr>
          <p:cNvSpPr txBox="1"/>
          <p:nvPr/>
        </p:nvSpPr>
        <p:spPr>
          <a:xfrm>
            <a:off x="3194050" y="774700"/>
            <a:ext cx="186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chemeClr val="accent3"/>
                </a:solidFill>
              </a:rPr>
              <a:t>登録販売者ドリル</a:t>
            </a:r>
          </a:p>
        </p:txBody>
      </p:sp>
    </p:spTree>
    <p:extLst>
      <p:ext uri="{BB962C8B-B14F-4D97-AF65-F5344CB8AC3E}">
        <p14:creationId xmlns:p14="http://schemas.microsoft.com/office/powerpoint/2010/main" val="395135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0941C7-7B5C-627F-C45E-C3F56B014727}"/>
              </a:ext>
            </a:extLst>
          </p:cNvPr>
          <p:cNvSpPr/>
          <p:nvPr/>
        </p:nvSpPr>
        <p:spPr>
          <a:xfrm>
            <a:off x="0" y="0"/>
            <a:ext cx="12192000" cy="717550"/>
          </a:xfrm>
          <a:prstGeom prst="rect">
            <a:avLst/>
          </a:prstGeom>
          <a:solidFill>
            <a:srgbClr val="08023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 descr="ハンガーガー形のメニュー アイコン 枠線">
            <a:extLst>
              <a:ext uri="{FF2B5EF4-FFF2-40B4-BE49-F238E27FC236}">
                <a16:creationId xmlns:a16="http://schemas.microsoft.com/office/drawing/2014/main" id="{590A2E60-208D-602E-810B-7BB078E4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3650" y="14758"/>
            <a:ext cx="688032" cy="688032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E665BC-50E6-DDBF-0C53-4F8E2BE3A10A}"/>
              </a:ext>
            </a:extLst>
          </p:cNvPr>
          <p:cNvSpPr txBox="1"/>
          <p:nvPr/>
        </p:nvSpPr>
        <p:spPr>
          <a:xfrm>
            <a:off x="8846666" y="174108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嶽野雄一さん</a:t>
            </a: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BC07E41C-B368-DC08-39D5-D498B0D2A695}"/>
              </a:ext>
            </a:extLst>
          </p:cNvPr>
          <p:cNvSpPr/>
          <p:nvPr/>
        </p:nvSpPr>
        <p:spPr>
          <a:xfrm rot="10800000">
            <a:off x="10408766" y="330198"/>
            <a:ext cx="132234" cy="989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58E5451-FC35-6AB6-1A31-C6DF1F4DBB53}"/>
              </a:ext>
            </a:extLst>
          </p:cNvPr>
          <p:cNvSpPr txBox="1"/>
          <p:nvPr/>
        </p:nvSpPr>
        <p:spPr>
          <a:xfrm>
            <a:off x="3556000" y="1036310"/>
            <a:ext cx="508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「登録販売者ドリル」は、登録販売者過去問（関西広域連合）の中からランダムに出題する</a:t>
            </a:r>
            <a:r>
              <a:rPr kumimoji="1" lang="en-US" altLang="ja-JP" sz="1050" dirty="0"/>
              <a:t>web</a:t>
            </a:r>
            <a:r>
              <a:rPr kumimoji="1" lang="ja-JP" altLang="en-US" sz="1050" dirty="0"/>
              <a:t>問題集です。隙間時間を活用して</a:t>
            </a:r>
            <a:r>
              <a:rPr lang="ja-JP" altLang="en-US" sz="1050" dirty="0"/>
              <a:t>、試験に合格しましょう！</a:t>
            </a:r>
            <a:endParaRPr kumimoji="1" lang="en-US" altLang="ja-JP" sz="105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24B60A6-5B52-9766-8A29-495AC3C3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066" y="33471"/>
            <a:ext cx="3950550" cy="652329"/>
          </a:xfrm>
          <a:prstGeom prst="rect">
            <a:avLst/>
          </a:prstGeom>
        </p:spPr>
      </p:pic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A566AD7-23B3-A8D1-1C50-F8C5224D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35616"/>
              </p:ext>
            </p:extLst>
          </p:nvPr>
        </p:nvGraphicFramePr>
        <p:xfrm>
          <a:off x="3326841" y="1655008"/>
          <a:ext cx="553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106">
                  <a:extLst>
                    <a:ext uri="{9D8B030D-6E8A-4147-A177-3AD203B41FA5}">
                      <a16:colId xmlns:a16="http://schemas.microsoft.com/office/drawing/2014/main" val="4093655963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806206445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33615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accent3"/>
                          </a:solidFill>
                        </a:rPr>
                        <a:t>年度を指定して出題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rgbClr val="00B0F0"/>
                          </a:solidFill>
                        </a:rPr>
                        <a:t>章を指定して出題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accent3"/>
                          </a:solidFill>
                        </a:rPr>
                        <a:t>模擬試験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46349"/>
                  </a:ext>
                </a:extLst>
              </a:tr>
            </a:tbl>
          </a:graphicData>
        </a:graphic>
      </p:graphicFrame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3CFA373-068F-72E2-B9EF-65030E41FB49}"/>
              </a:ext>
            </a:extLst>
          </p:cNvPr>
          <p:cNvCxnSpPr>
            <a:cxnSpLocks/>
          </p:cNvCxnSpPr>
          <p:nvPr/>
        </p:nvCxnSpPr>
        <p:spPr>
          <a:xfrm>
            <a:off x="3304484" y="2025848"/>
            <a:ext cx="5588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3BA83C6-E229-842A-A8EB-1017B02DD853}"/>
              </a:ext>
            </a:extLst>
          </p:cNvPr>
          <p:cNvCxnSpPr/>
          <p:nvPr/>
        </p:nvCxnSpPr>
        <p:spPr>
          <a:xfrm>
            <a:off x="5184084" y="1654293"/>
            <a:ext cx="0" cy="3715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DE559A8-DCB2-950E-8D90-21BDCA70C808}"/>
              </a:ext>
            </a:extLst>
          </p:cNvPr>
          <p:cNvCxnSpPr/>
          <p:nvPr/>
        </p:nvCxnSpPr>
        <p:spPr>
          <a:xfrm>
            <a:off x="7028759" y="1654293"/>
            <a:ext cx="0" cy="3715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D0686CA-794B-3319-9829-DAD79799B219}"/>
              </a:ext>
            </a:extLst>
          </p:cNvPr>
          <p:cNvCxnSpPr>
            <a:cxnSpLocks/>
          </p:cNvCxnSpPr>
          <p:nvPr/>
        </p:nvCxnSpPr>
        <p:spPr>
          <a:xfrm>
            <a:off x="5184084" y="2025847"/>
            <a:ext cx="18446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A012B7-E827-7884-54A6-3349E6541F17}"/>
              </a:ext>
            </a:extLst>
          </p:cNvPr>
          <p:cNvSpPr txBox="1"/>
          <p:nvPr/>
        </p:nvSpPr>
        <p:spPr>
          <a:xfrm>
            <a:off x="7157602" y="4239201"/>
            <a:ext cx="192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全て選択　</a:t>
            </a:r>
            <a:endParaRPr kumimoji="1" lang="ja-JP" altLang="en-US" sz="1200" dirty="0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18BFD8D9-0AD8-AA0E-62BA-ECED89C2F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2840" y="4228522"/>
            <a:ext cx="536494" cy="323116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9A8C931A-7F28-B1E6-31F7-18E6B128A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7150" y="4228522"/>
            <a:ext cx="469433" cy="329213"/>
          </a:xfrm>
          <a:prstGeom prst="rect">
            <a:avLst/>
          </a:prstGeom>
        </p:spPr>
      </p:pic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83EBBF3-4ECA-CDFA-44BC-CEF91B5B8986}"/>
              </a:ext>
            </a:extLst>
          </p:cNvPr>
          <p:cNvSpPr/>
          <p:nvPr/>
        </p:nvSpPr>
        <p:spPr>
          <a:xfrm>
            <a:off x="5063952" y="5434112"/>
            <a:ext cx="1873595" cy="4005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出題開始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0EA4CF-CFB2-6243-3166-6CDAFC4CDAEB}"/>
              </a:ext>
            </a:extLst>
          </p:cNvPr>
          <p:cNvSpPr txBox="1"/>
          <p:nvPr/>
        </p:nvSpPr>
        <p:spPr>
          <a:xfrm>
            <a:off x="3194050" y="774700"/>
            <a:ext cx="186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chemeClr val="accent3"/>
                </a:solidFill>
              </a:rPr>
              <a:t>登録販売者ドリル</a:t>
            </a:r>
          </a:p>
        </p:txBody>
      </p:sp>
      <p:pic>
        <p:nvPicPr>
          <p:cNvPr id="8" name="グラフィックス 7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D726D4E7-B712-31B0-F608-F5AE4E8289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050" y="2283427"/>
            <a:ext cx="399359" cy="39935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641C72-5ACE-68A6-71C2-FBE63E5898A4}"/>
              </a:ext>
            </a:extLst>
          </p:cNvPr>
          <p:cNvSpPr txBox="1"/>
          <p:nvPr/>
        </p:nvSpPr>
        <p:spPr>
          <a:xfrm>
            <a:off x="3466408" y="2344608"/>
            <a:ext cx="356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第１章　医薬品に共通する特性と基本的な知識</a:t>
            </a:r>
            <a:endParaRPr kumimoji="1" lang="ja-JP" altLang="en-US" sz="1200" dirty="0"/>
          </a:p>
        </p:txBody>
      </p:sp>
      <p:pic>
        <p:nvPicPr>
          <p:cNvPr id="15" name="グラフィックス 14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B4CD7828-5DE8-6C4A-E064-3D7DDF2AF9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050" y="2637291"/>
            <a:ext cx="399359" cy="39935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27ABC5-930E-7820-0DEF-CCD6FD6E8993}"/>
              </a:ext>
            </a:extLst>
          </p:cNvPr>
          <p:cNvSpPr txBox="1"/>
          <p:nvPr/>
        </p:nvSpPr>
        <p:spPr>
          <a:xfrm>
            <a:off x="3466408" y="2698472"/>
            <a:ext cx="356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第２章　人体の働きと医薬品</a:t>
            </a:r>
            <a:endParaRPr kumimoji="1" lang="ja-JP" altLang="en-US" sz="1200" dirty="0"/>
          </a:p>
        </p:txBody>
      </p:sp>
      <p:pic>
        <p:nvPicPr>
          <p:cNvPr id="51" name="グラフィックス 50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17EE678B-5353-B901-0876-C7D59AA3F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050" y="2994307"/>
            <a:ext cx="399359" cy="39935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428829-91A2-4747-2C4B-53872D68EF64}"/>
              </a:ext>
            </a:extLst>
          </p:cNvPr>
          <p:cNvSpPr txBox="1"/>
          <p:nvPr/>
        </p:nvSpPr>
        <p:spPr>
          <a:xfrm>
            <a:off x="3466408" y="3055488"/>
            <a:ext cx="356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第３章　主な医薬品とその作用</a:t>
            </a:r>
            <a:endParaRPr kumimoji="1" lang="ja-JP" altLang="en-US" sz="1200" dirty="0"/>
          </a:p>
        </p:txBody>
      </p:sp>
      <p:pic>
        <p:nvPicPr>
          <p:cNvPr id="53" name="グラフィックス 52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10AC23FF-5187-8E3E-332E-CAD10D268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050" y="3348527"/>
            <a:ext cx="399359" cy="399359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25FA483-8FBB-DECA-8589-7A7B5B583499}"/>
              </a:ext>
            </a:extLst>
          </p:cNvPr>
          <p:cNvSpPr txBox="1"/>
          <p:nvPr/>
        </p:nvSpPr>
        <p:spPr>
          <a:xfrm>
            <a:off x="3466408" y="3409708"/>
            <a:ext cx="356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第４章　薬事関係法規・制度</a:t>
            </a:r>
            <a:endParaRPr kumimoji="1" lang="ja-JP" altLang="en-US" sz="1200" dirty="0"/>
          </a:p>
        </p:txBody>
      </p:sp>
      <p:pic>
        <p:nvPicPr>
          <p:cNvPr id="57" name="グラフィックス 56" descr="チェックマークを付けたチェック ボックス 単色塗りつぶし">
            <a:extLst>
              <a:ext uri="{FF2B5EF4-FFF2-40B4-BE49-F238E27FC236}">
                <a16:creationId xmlns:a16="http://schemas.microsoft.com/office/drawing/2014/main" id="{B87C1463-9541-3B40-2FC1-65186B4A72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050" y="3674209"/>
            <a:ext cx="399359" cy="39935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3C17989-17D4-2476-DA1B-F4FE2A78AB2E}"/>
              </a:ext>
            </a:extLst>
          </p:cNvPr>
          <p:cNvSpPr txBox="1"/>
          <p:nvPr/>
        </p:nvSpPr>
        <p:spPr>
          <a:xfrm>
            <a:off x="3466408" y="3735390"/>
            <a:ext cx="356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第５章　医薬品の適正使用・安全対策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908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0941C7-7B5C-627F-C45E-C3F56B014727}"/>
              </a:ext>
            </a:extLst>
          </p:cNvPr>
          <p:cNvSpPr/>
          <p:nvPr/>
        </p:nvSpPr>
        <p:spPr>
          <a:xfrm>
            <a:off x="0" y="0"/>
            <a:ext cx="12192000" cy="717550"/>
          </a:xfrm>
          <a:prstGeom prst="rect">
            <a:avLst/>
          </a:prstGeom>
          <a:solidFill>
            <a:srgbClr val="08023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 descr="ハンガーガー形のメニュー アイコン 枠線">
            <a:extLst>
              <a:ext uri="{FF2B5EF4-FFF2-40B4-BE49-F238E27FC236}">
                <a16:creationId xmlns:a16="http://schemas.microsoft.com/office/drawing/2014/main" id="{590A2E60-208D-602E-810B-7BB078E4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3650" y="14758"/>
            <a:ext cx="688032" cy="688032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E665BC-50E6-DDBF-0C53-4F8E2BE3A10A}"/>
              </a:ext>
            </a:extLst>
          </p:cNvPr>
          <p:cNvSpPr txBox="1"/>
          <p:nvPr/>
        </p:nvSpPr>
        <p:spPr>
          <a:xfrm>
            <a:off x="8846666" y="174108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嶽野雄一さん</a:t>
            </a: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BC07E41C-B368-DC08-39D5-D498B0D2A695}"/>
              </a:ext>
            </a:extLst>
          </p:cNvPr>
          <p:cNvSpPr/>
          <p:nvPr/>
        </p:nvSpPr>
        <p:spPr>
          <a:xfrm rot="10800000">
            <a:off x="10408766" y="330198"/>
            <a:ext cx="132234" cy="989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58E5451-FC35-6AB6-1A31-C6DF1F4DBB53}"/>
              </a:ext>
            </a:extLst>
          </p:cNvPr>
          <p:cNvSpPr txBox="1"/>
          <p:nvPr/>
        </p:nvSpPr>
        <p:spPr>
          <a:xfrm>
            <a:off x="3556000" y="1036310"/>
            <a:ext cx="508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「登録販売者ドリル」は、登録販売者過去問（関西広域連合）の中からランダムに出題する</a:t>
            </a:r>
            <a:r>
              <a:rPr kumimoji="1" lang="en-US" altLang="ja-JP" sz="1050" dirty="0"/>
              <a:t>web</a:t>
            </a:r>
            <a:r>
              <a:rPr kumimoji="1" lang="ja-JP" altLang="en-US" sz="1050" dirty="0"/>
              <a:t>問題集です。隙間時間を活用して</a:t>
            </a:r>
            <a:r>
              <a:rPr lang="ja-JP" altLang="en-US" sz="1050" dirty="0"/>
              <a:t>、試験に合格しましょう！</a:t>
            </a:r>
            <a:endParaRPr kumimoji="1" lang="en-US" altLang="ja-JP" sz="105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24B60A6-5B52-9766-8A29-495AC3C3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066" y="33471"/>
            <a:ext cx="3950550" cy="652329"/>
          </a:xfrm>
          <a:prstGeom prst="rect">
            <a:avLst/>
          </a:prstGeom>
        </p:spPr>
      </p:pic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A566AD7-23B3-A8D1-1C50-F8C5224D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04271"/>
              </p:ext>
            </p:extLst>
          </p:nvPr>
        </p:nvGraphicFramePr>
        <p:xfrm>
          <a:off x="3326841" y="1655008"/>
          <a:ext cx="55260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4093655963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806206445"/>
                    </a:ext>
                  </a:extLst>
                </a:gridCol>
                <a:gridCol w="1846106">
                  <a:extLst>
                    <a:ext uri="{9D8B030D-6E8A-4147-A177-3AD203B41FA5}">
                      <a16:colId xmlns:a16="http://schemas.microsoft.com/office/drawing/2014/main" val="33615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accent3"/>
                          </a:solidFill>
                        </a:rPr>
                        <a:t>年度を指定して出題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accent3"/>
                          </a:solidFill>
                        </a:rPr>
                        <a:t>章を指定して出題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rgbClr val="00B0F0"/>
                          </a:solidFill>
                        </a:rPr>
                        <a:t>模擬試験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46349"/>
                  </a:ext>
                </a:extLst>
              </a:tr>
            </a:tbl>
          </a:graphicData>
        </a:graphic>
      </p:graphicFrame>
      <p:pic>
        <p:nvPicPr>
          <p:cNvPr id="9" name="図 8">
            <a:extLst>
              <a:ext uri="{FF2B5EF4-FFF2-40B4-BE49-F238E27FC236}">
                <a16:creationId xmlns:a16="http://schemas.microsoft.com/office/drawing/2014/main" id="{580AC96D-BDB5-BB1E-7245-97670FE50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222833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613E8FF-0E8C-5411-8E1B-01F094BF0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223083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4FB7536-749B-F723-B63B-E5D9E3610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222991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493A4D3-485F-8DB1-588D-152CEE4F4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222833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32BBF59-8F3B-5223-253A-15D50B507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222833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F8316F3-AA0B-C692-7D34-E872483FA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258517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E699474-F8B5-FC67-D3C5-B3F67E2D3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258767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FA6BF04-7A57-B33C-2386-5A8A7DDE1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258675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D292049-7655-740E-EFA9-951AE20A5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258517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A5C3858-C394-45C7-150E-10F38589B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258517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ADAFE6F-7A06-506B-4F48-C4AB0FDD7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294201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9805F8-6E9F-B81F-E69E-D61B9E331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294451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7B755B9-F09F-B796-C11D-E267377AB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294359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7B20F41-B589-30DC-CBF2-2142DEF0D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294201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1AD233-F76A-03AC-D9B4-065BCA639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294201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916F9EAE-CAC7-69BB-E12A-039001B31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331773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E6707E00-B821-4D74-A79F-3D9255000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3320240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444767E-984F-9AB4-A625-97EF136A5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331931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70368CD2-3510-8573-B875-4D71E3929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331773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648AFBF-2F60-F617-9555-D601F5B4F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331773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84310AA-4FB3-86BE-CFAB-EDC207846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367457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47155281-7F7F-F0C1-73B8-4D1AF15B7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3677078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22C4071E-B3A0-58E1-F5B3-ABD8384F1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367615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1406E105-49AC-756A-3392-3677B8256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367457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98CB3ED-4179-9965-D2AE-16AFEB4C1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367457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E0B7AFC-31C2-7CE3-D355-457DE5C4C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110" y="403141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3FCD7B6D-3BFC-0653-217D-478172133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4033916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E111A79-E458-C533-3BC2-95C9D462F3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795" y="4032994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3F68B93-0A18-6108-B8AA-4C546F759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90" y="403141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4D65FD0A-D604-D767-C879-C21A60EC1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005" y="4031412"/>
            <a:ext cx="901700" cy="2861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3CFA373-068F-72E2-B9EF-65030E41FB49}"/>
              </a:ext>
            </a:extLst>
          </p:cNvPr>
          <p:cNvCxnSpPr>
            <a:cxnSpLocks/>
          </p:cNvCxnSpPr>
          <p:nvPr/>
        </p:nvCxnSpPr>
        <p:spPr>
          <a:xfrm>
            <a:off x="3304484" y="2025848"/>
            <a:ext cx="5588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3BA83C6-E229-842A-A8EB-1017B02DD853}"/>
              </a:ext>
            </a:extLst>
          </p:cNvPr>
          <p:cNvCxnSpPr/>
          <p:nvPr/>
        </p:nvCxnSpPr>
        <p:spPr>
          <a:xfrm>
            <a:off x="5184084" y="1654293"/>
            <a:ext cx="0" cy="3715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DE559A8-DCB2-950E-8D90-21BDCA70C808}"/>
              </a:ext>
            </a:extLst>
          </p:cNvPr>
          <p:cNvCxnSpPr/>
          <p:nvPr/>
        </p:nvCxnSpPr>
        <p:spPr>
          <a:xfrm>
            <a:off x="7028759" y="1654293"/>
            <a:ext cx="0" cy="3715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D0686CA-794B-3319-9829-DAD79799B219}"/>
              </a:ext>
            </a:extLst>
          </p:cNvPr>
          <p:cNvCxnSpPr/>
          <p:nvPr/>
        </p:nvCxnSpPr>
        <p:spPr>
          <a:xfrm>
            <a:off x="7028759" y="2025847"/>
            <a:ext cx="1879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83EBBF3-4ECA-CDFA-44BC-CEF91B5B8986}"/>
              </a:ext>
            </a:extLst>
          </p:cNvPr>
          <p:cNvSpPr/>
          <p:nvPr/>
        </p:nvSpPr>
        <p:spPr>
          <a:xfrm>
            <a:off x="5063952" y="5434112"/>
            <a:ext cx="1873595" cy="4005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出題開始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0EA4CF-CFB2-6243-3166-6CDAFC4CDAEB}"/>
              </a:ext>
            </a:extLst>
          </p:cNvPr>
          <p:cNvSpPr txBox="1"/>
          <p:nvPr/>
        </p:nvSpPr>
        <p:spPr>
          <a:xfrm>
            <a:off x="3194050" y="774700"/>
            <a:ext cx="186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chemeClr val="accent3"/>
                </a:solidFill>
              </a:rPr>
              <a:t>登録販売者ドリル</a:t>
            </a:r>
          </a:p>
        </p:txBody>
      </p:sp>
    </p:spTree>
    <p:extLst>
      <p:ext uri="{BB962C8B-B14F-4D97-AF65-F5344CB8AC3E}">
        <p14:creationId xmlns:p14="http://schemas.microsoft.com/office/powerpoint/2010/main" val="106968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0941C7-7B5C-627F-C45E-C3F56B014727}"/>
              </a:ext>
            </a:extLst>
          </p:cNvPr>
          <p:cNvSpPr/>
          <p:nvPr/>
        </p:nvSpPr>
        <p:spPr>
          <a:xfrm>
            <a:off x="0" y="0"/>
            <a:ext cx="12192000" cy="717550"/>
          </a:xfrm>
          <a:prstGeom prst="rect">
            <a:avLst/>
          </a:prstGeom>
          <a:solidFill>
            <a:srgbClr val="080234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 descr="ハンガーガー形のメニュー アイコン 枠線">
            <a:extLst>
              <a:ext uri="{FF2B5EF4-FFF2-40B4-BE49-F238E27FC236}">
                <a16:creationId xmlns:a16="http://schemas.microsoft.com/office/drawing/2014/main" id="{590A2E60-208D-602E-810B-7BB078E4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3650" y="14758"/>
            <a:ext cx="688032" cy="688032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E665BC-50E6-DDBF-0C53-4F8E2BE3A10A}"/>
              </a:ext>
            </a:extLst>
          </p:cNvPr>
          <p:cNvSpPr txBox="1"/>
          <p:nvPr/>
        </p:nvSpPr>
        <p:spPr>
          <a:xfrm>
            <a:off x="8846666" y="174108"/>
            <a:ext cx="2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嶽野雄一さん</a:t>
            </a: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BC07E41C-B368-DC08-39D5-D498B0D2A695}"/>
              </a:ext>
            </a:extLst>
          </p:cNvPr>
          <p:cNvSpPr/>
          <p:nvPr/>
        </p:nvSpPr>
        <p:spPr>
          <a:xfrm rot="10800000">
            <a:off x="10408766" y="330198"/>
            <a:ext cx="132234" cy="989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24B60A6-5B52-9766-8A29-495AC3C3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066" y="33471"/>
            <a:ext cx="3950550" cy="652329"/>
          </a:xfrm>
          <a:prstGeom prst="rect">
            <a:avLst/>
          </a:prstGeom>
        </p:spPr>
      </p:pic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83EBBF3-4ECA-CDFA-44BC-CEF91B5B8986}"/>
              </a:ext>
            </a:extLst>
          </p:cNvPr>
          <p:cNvSpPr/>
          <p:nvPr/>
        </p:nvSpPr>
        <p:spPr>
          <a:xfrm>
            <a:off x="5063952" y="5434112"/>
            <a:ext cx="1873595" cy="4005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次の問題＞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6766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338</Words>
  <Application>Microsoft Office PowerPoint</Application>
  <PresentationFormat>ワイド画面</PresentationFormat>
  <Paragraphs>47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HG丸ｺﾞｼｯｸM-PRO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嶽野 雄一(奈良高専)</dc:creator>
  <cp:lastModifiedBy>嶽野 雄一(奈良高専)</cp:lastModifiedBy>
  <cp:revision>1</cp:revision>
  <dcterms:created xsi:type="dcterms:W3CDTF">2023-06-18T03:53:50Z</dcterms:created>
  <dcterms:modified xsi:type="dcterms:W3CDTF">2023-06-18T06:05:26Z</dcterms:modified>
</cp:coreProperties>
</file>