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Segmentation and Paging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Operating System Concepts</a:t>
            </a:r>
          </a:p>
          <a:p>
            <a: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Segmentation?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Segmentation is a memory management technique where each job is divided into logical segments such as code, data, and stack. Each segment has a different length and purpose.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Segments:</a:t>
            </a:r>
          </a:p>
          <a:p>
            <a:r>
              <a:t>- Code Segment</a:t>
            </a:r>
          </a:p>
          <a:p>
            <a:r>
              <a:t>- Data Segment</a:t>
            </a:r>
          </a:p>
          <a:p>
            <a:r>
              <a:t>- Stack Segment</a:t>
            </a:r>
          </a:p>
          <a:p/>
          <a:p>
            <a:r>
              <a:t>Each segment has its own base address and limit.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 Translation in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Logical Address = (Segment Number, Offset)</a:t>
            </a:r>
          </a:p>
          <a:p>
            <a:r>
              <a:t>Physical Address = Base Address of Segment + Offset</a:t>
            </a:r>
          </a:p>
          <a:p>
            <a:r>
              <a:t>Example:</a:t>
            </a:r>
          </a:p>
          <a:p>
            <a:r>
              <a:t>Segment 2 Base = 4000, Offset = 500</a:t>
            </a:r>
          </a:p>
          <a:p>
            <a:r>
              <a:t>Physical Address = 4500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Paging?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Paging is a memory management scheme that eliminates the need for contiguous allocation. Logical memory and physical memory are divided into fixed-size blocks called pages and frames.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Pages in logical memory are mapped to frames in physical memory.</a:t>
            </a:r>
          </a:p>
          <a:p>
            <a:r>
              <a:t>No external fragmentation occurs.</a:t>
            </a:r>
          </a:p>
          <a:p/>
          <a:p>
            <a:r>
              <a:t>Page Table keeps the mapping.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 Translation in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Logical Address = (Page Number, Offset)</a:t>
            </a:r>
          </a:p>
          <a:p>
            <a:r>
              <a:t>Physical Address = (Frame Number from Page Table) + Offset</a:t>
            </a:r>
          </a:p>
          <a:p>
            <a:r>
              <a:t>Example:</a:t>
            </a:r>
          </a:p>
          <a:p>
            <a:r>
              <a:t>Page 3 maps to Frame 5</a:t>
            </a:r>
          </a:p>
          <a:p>
            <a:r>
              <a:t>Offset = 100</a:t>
            </a:r>
          </a:p>
          <a:p>
            <a:r>
              <a:t>Physical Address = Frame 5 base + 100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vs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Segmentation:</a:t>
            </a:r>
          </a:p>
          <a:p>
            <a:r>
              <a:t>- Variable-sized segments</a:t>
            </a:r>
          </a:p>
          <a:p>
            <a:r>
              <a:t>- Logical division based on program structure</a:t>
            </a:r>
          </a:p>
          <a:p/>
          <a:p>
            <a:r>
              <a:t>Paging:</a:t>
            </a:r>
          </a:p>
          <a:p>
            <a:r>
              <a:t>- Fixed-size pages</a:t>
            </a:r>
          </a:p>
          <a:p>
            <a:r>
              <a:t>- Simplifies memory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Segmentation divides memory logically, improving protection and organization.</a:t>
            </a:r>
          </a:p>
          <a:p>
            <a:r>
              <a:t>Paging simplifies memory allocation and avoids external fragmentation.</a:t>
            </a:r>
          </a:p>
          <a:p>
            <a:r>
              <a:t>Both techniques are essential for efficient memory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