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7" r:id="rId7"/>
    <p:sldId id="261" r:id="rId8"/>
    <p:sldId id="263" r:id="rId9"/>
    <p:sldId id="262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529D7-F2A7-45DE-81E9-789163CC637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CE549-B444-4152-B67C-D902EB42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8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CE549-B444-4152-B67C-D902EB42E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2FBE-6FCC-4217-89F6-9A9ED53D8335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937A-E04E-4CD1-B7CD-E353522BA6A9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1664-7270-468F-BBD9-20CD28FCB2E4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6090-956A-4B6A-BCF9-5A894BB2EF22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A751-9D66-4A98-BAFE-ECE4291529AF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72115-BDDB-4D5E-AB3B-5FAC35689BA3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3717-E1FE-4A47-B4BC-C47CE7709760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5384-5521-4ACB-9AB2-0BF3A486E855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4C8C-9231-4037-97CE-EE0DC6114B65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79B2-2E8A-4AC4-BE20-5C2FDE913043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CDED05-2243-431B-B4EE-7794DF872991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96FFD6-6CAF-4785-8F64-BE1F1D65DCC5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8F9119-300F-8B42-06E4-67343DA32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по проделанной работе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72F37C-68F2-3AA9-44B0-BD180550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Группа 4.3</a:t>
            </a:r>
          </a:p>
          <a:p>
            <a:r>
              <a:rPr lang="en-US" dirty="0"/>
              <a:t>SWEET CREATIONS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008ADE-08B8-1FF1-F2F0-777C94EB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1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70" y="20542"/>
            <a:ext cx="5514594" cy="6837458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Составные цели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5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5D39E-2803-A9B0-2725-87B7A967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разработке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DCBEEE-DF0C-B649-3070-7B6530B5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Конструктор </a:t>
            </a:r>
            <a:r>
              <a:rPr lang="ru-RU" dirty="0"/>
              <a:t>тортов</a:t>
            </a:r>
          </a:p>
          <a:p>
            <a:r>
              <a:rPr lang="ru-RU" dirty="0" smtClean="0"/>
              <a:t>База данных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27AA58-6152-EB26-2A5B-4CF2D643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5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5D39E-2803-A9B0-2725-87B7A967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 группы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DCBEEE-DF0C-B649-3070-7B6530B5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Ряховский Всеволод Александрович</a:t>
            </a:r>
            <a:r>
              <a:rPr lang="en-US" dirty="0"/>
              <a:t>;  acard666@gmail.com</a:t>
            </a:r>
            <a:endParaRPr lang="ru-RU" dirty="0"/>
          </a:p>
          <a:p>
            <a:r>
              <a:rPr lang="ru-RU" dirty="0"/>
              <a:t>Попков Денис Владимирович</a:t>
            </a:r>
            <a:r>
              <a:rPr lang="en-US" dirty="0"/>
              <a:t>;  popckovdeniz@yandex.ru</a:t>
            </a:r>
            <a:endParaRPr lang="ru-RU" dirty="0"/>
          </a:p>
          <a:p>
            <a:r>
              <a:rPr lang="ru-RU" dirty="0"/>
              <a:t>Рыжкин Владислав Андреевич</a:t>
            </a:r>
            <a:r>
              <a:rPr lang="en-US" dirty="0"/>
              <a:t>;  nerentabelen@mail.ru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27AA58-6152-EB26-2A5B-4CF2D643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5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B4180-B11E-7466-3C18-1AD45572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изменения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8F03CE-58C5-4540-7306-684321C2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Цветовая схема изменена на более приятную глазу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8CBC6305-E457-C243-643C-56F912228CC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BBE59E6-3F5C-109F-205A-9B2D8CF5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6096001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A990637-6340-FD87-E30D-4ED8F115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0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BA0BD4-B1B0-8C54-AB25-9C6C3761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6650F16-4BE5-B722-8D44-A6ABE3191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14930"/>
            <a:ext cx="6060556" cy="44561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B5DBE6-0E6D-E7D1-40D6-2A29141F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Включает в себя рекламную ленту и кнопки перехода в конструктор тортов и каталог тортов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BFC2156-2DC3-D94D-99D2-C65577DE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4C67A6-E3B5-B2AF-72F8-2630A520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входа и регистрации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77E72C-6B95-6247-8FDC-041F976F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31816969-E9E1-947C-AB59-7DFB04379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2032" y="3429000"/>
            <a:ext cx="4082472" cy="341481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747DB84-5177-F849-4F0E-D02109386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34537" cy="3429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F57953D-DF71-0AC7-026D-99888F2D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3D41CF-898F-2DD7-7EF4-74583F30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личного кабинета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118A81D-E968-1900-A678-72912D16B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328" y="513348"/>
            <a:ext cx="5592491" cy="57439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57C73B-DE38-C6B2-F292-47B23D882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Включает в себя информацию о пользователе и список заказов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0D6461F-6994-A9CE-3FC3-F55E50CE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заказа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Предоставляет информацию о составе и данных заказа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23BF2F9D-3432-8FD2-1E0B-87862A39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9" y="1298770"/>
            <a:ext cx="5785105" cy="41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4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20203-CB75-5599-BD38-B89336D6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каталога готовых тортов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09833FD-ED50-DB34-C2DE-55D716E91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7894" y="210790"/>
            <a:ext cx="4234919" cy="63490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9CEC47-F040-4D69-3AEE-5A83C81EA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Предполагает возможность фильтрации тортов по компонентам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46750D0-B4AA-F1DE-8C38-BE757437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4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CAECA-AF83-5834-B1AC-2305A710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4715B82-6382-B9DC-59A2-A03135E4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1108" y="906054"/>
            <a:ext cx="5059073" cy="50458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1D4E8E-D9E8-CB8C-2550-A8EE5800A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Позволяет регулировать содержимое и его количество в будущем заказе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8AF07F-DC24-AA14-815B-737941AA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3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4C819-33F2-958B-D5B2-6CFA5EE6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заказа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E18D03-C429-315C-F5A4-BE888B564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Форма для регистрации заказа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6D48ADE-8899-ED73-518A-DC60CE28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82" y="1117936"/>
            <a:ext cx="5756920" cy="43806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D069E3-DBD1-3510-B233-3B395C12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23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136</TotalTime>
  <Words>124</Words>
  <Application>Microsoft Office PowerPoint</Application>
  <PresentationFormat>Широкоэкранный</PresentationFormat>
  <Paragraphs>40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Parcel</vt:lpstr>
      <vt:lpstr>Отчет по проделанной работе</vt:lpstr>
      <vt:lpstr>Общие изменения</vt:lpstr>
      <vt:lpstr>Главная страница</vt:lpstr>
      <vt:lpstr>Формы входа и регистрации</vt:lpstr>
      <vt:lpstr>Страница личного кабинета</vt:lpstr>
      <vt:lpstr>Страница заказа</vt:lpstr>
      <vt:lpstr>Страница каталога готовых тортов</vt:lpstr>
      <vt:lpstr>корзина</vt:lpstr>
      <vt:lpstr>Оформление заказа</vt:lpstr>
      <vt:lpstr>метрика</vt:lpstr>
      <vt:lpstr>В разработке</vt:lpstr>
      <vt:lpstr>Контакты группы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проделанной работе</dc:title>
  <dc:creator>connor john</dc:creator>
  <cp:lastModifiedBy>Kexik Kexikov</cp:lastModifiedBy>
  <cp:revision>17</cp:revision>
  <dcterms:created xsi:type="dcterms:W3CDTF">2024-04-30T14:38:45Z</dcterms:created>
  <dcterms:modified xsi:type="dcterms:W3CDTF">2024-04-30T17:27:01Z</dcterms:modified>
</cp:coreProperties>
</file>