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b8120cf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b8120cf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8120cf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b8120cf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b8120cf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b8120cf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8120cf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8120c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b8120cf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b8120cf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b8120cf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b8120cf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b8120cf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b8120cf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8120cf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8120cf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8120cf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8120cf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b81f314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b81f314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b8120cf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b8120cf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acard666@gmail.com" TargetMode="External"/><Relationship Id="rId4" Type="http://schemas.openxmlformats.org/officeDocument/2006/relationships/hyperlink" Target="mailto:popckov.deniz@yandex.ru" TargetMode="External"/><Relationship Id="rId5" Type="http://schemas.openxmlformats.org/officeDocument/2006/relationships/hyperlink" Target="mailto:nerentabelen@mail.r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gif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68550" y="1766850"/>
            <a:ext cx="5406900" cy="16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Georgia"/>
                <a:ea typeface="Georgia"/>
                <a:cs typeface="Georgia"/>
                <a:sym typeface="Georgia"/>
              </a:rPr>
              <a:t>Кондитерская по созданию пользовательских тортов "Sweet Creations"</a:t>
            </a:r>
            <a:endParaRPr sz="5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76700" y="3985225"/>
            <a:ext cx="35673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ru" sz="2000">
                <a:latin typeface="Georgia"/>
                <a:ea typeface="Georgia"/>
                <a:cs typeface="Georgia"/>
                <a:sym typeface="Georgia"/>
              </a:rPr>
            </a:b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Ряховский Всеволод Александрович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Рыжкин Владислав Андреевич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Попков Денис Владимирович</a:t>
            </a:r>
            <a:br>
              <a:rPr lang="ru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-58900" y="526100"/>
            <a:ext cx="4496700" cy="21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Краткосрочные цели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ru" sz="2100">
                <a:solidFill>
                  <a:srgbClr val="0D0D0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Улучшение алгоритмов подбора рекламных предложений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194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ru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Удержание клиентов персонализированной рекламой</a:t>
            </a:r>
            <a:endParaRPr sz="2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-58900" y="2571750"/>
            <a:ext cx="53442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Долгосрочные цели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ru" sz="1900">
                <a:solidFill>
                  <a:srgbClr val="0D0D0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Интеграция онлай систем оплаты заказа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ru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Повышение уровня оптимизации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eorgia"/>
              <a:buChar char="●"/>
            </a:pPr>
            <a:r>
              <a:rPr lang="ru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Усовершенствование конструктора тортов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600" y="610775"/>
            <a:ext cx="3999399" cy="39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Разработчики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0" y="921200"/>
            <a:ext cx="8520600" cy="4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●"/>
            </a:pPr>
            <a:r>
              <a:rPr lang="ru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Ряховский Всеволод Александрович, тимлид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acard666@gmail.com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●"/>
            </a:pPr>
            <a:r>
              <a:rPr lang="ru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Попков Денис Владимирович, бэкэнд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popckov.deniz@yandex.ru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●"/>
            </a:pPr>
            <a:r>
              <a:rPr lang="ru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Рыжкин Владислав Андреевич, фронтэнд </a:t>
            </a:r>
            <a:endParaRPr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nerentabelen@mail.ru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384650"/>
            <a:ext cx="85206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Sweet Creations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Georgia"/>
                <a:ea typeface="Georgia"/>
                <a:cs typeface="Georgia"/>
                <a:sym typeface="Georgia"/>
              </a:rPr>
              <a:t>Предоставляет возможность вашим фантазиям стать реальностью у вас во рту!</a:t>
            </a:r>
            <a:br>
              <a:rPr lang="ru" sz="2300">
                <a:latin typeface="Georgia"/>
                <a:ea typeface="Georgia"/>
                <a:cs typeface="Georgia"/>
                <a:sym typeface="Georgia"/>
              </a:rPr>
            </a:b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8760" r="-8759" t="0"/>
          <a:stretch/>
        </p:blipFill>
        <p:spPr>
          <a:xfrm>
            <a:off x="4178215" y="2632425"/>
            <a:ext cx="3665385" cy="22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875" y="2632440"/>
            <a:ext cx="2022516" cy="19814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07350" y="1269450"/>
            <a:ext cx="93060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Мы уверены, что все время от времени хотят порадовать себя и своих близких оригинальными и вкусными кондитерскими изделиями.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25" y="1759950"/>
            <a:ext cx="3362724" cy="224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-2540" r="2540" t="0"/>
          <a:stretch/>
        </p:blipFill>
        <p:spPr>
          <a:xfrm>
            <a:off x="4810850" y="1759950"/>
            <a:ext cx="3435526" cy="22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36750" y="621600"/>
            <a:ext cx="82791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Нашими основными пользователями выступают люди всех 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возрастов!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820684" y="157659"/>
            <a:ext cx="4449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7200"/>
              <a:t>+</a:t>
            </a:r>
            <a:endParaRPr sz="7200"/>
          </a:p>
        </p:txBody>
      </p:sp>
      <p:pic>
        <p:nvPicPr>
          <p:cNvPr descr="Как выглядит эмодзи Думает в Apple.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88" y="228737"/>
            <a:ext cx="685800" cy="676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ак выглядит эмодзи Торт ко дню рождения в Apple."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486" y="228732"/>
            <a:ext cx="685800" cy="67653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359184" y="157634"/>
            <a:ext cx="4449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7200"/>
              <a:t>=</a:t>
            </a:r>
            <a:endParaRPr sz="7200"/>
          </a:p>
        </p:txBody>
      </p:sp>
      <p:pic>
        <p:nvPicPr>
          <p:cNvPr descr="Как выглядит эмодзи Хлопушка в Apple."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7984" y="2241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585813" y="2437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Sweet Creations</a:t>
            </a:r>
            <a:endParaRPr/>
          </a:p>
        </p:txBody>
      </p:sp>
      <p:pic>
        <p:nvPicPr>
          <p:cNvPr descr="Как выглядит эмодзи Хлопушка в Apple."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7209" y="2240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3784" y="1214700"/>
            <a:ext cx="4716448" cy="392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723650"/>
            <a:ext cx="85206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Char char="●"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Backend: Python, Django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Char char="●"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Frontend: JavaScript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Char char="●"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DBMS: SQLite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9125"/>
            <a:ext cx="3837975" cy="38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0"/>
            <a:ext cx="9144000" cy="12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ilovecake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0" y="579150"/>
            <a:ext cx="2482800" cy="24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550" y="579150"/>
            <a:ext cx="3623225" cy="26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2675" y="316300"/>
            <a:ext cx="2398925" cy="26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32850" y="3313200"/>
            <a:ext cx="90111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Наши преимущества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Char char="●"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Возможность поместить изображение на торт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Char char="●"/>
            </a:pPr>
            <a:r>
              <a:rPr lang="ru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Удержание клиентов персонализированной рекламой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35" y="33263"/>
            <a:ext cx="8647325" cy="50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51" y="27475"/>
            <a:ext cx="5771700" cy="50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25" y="827411"/>
            <a:ext cx="4213531" cy="348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275" y="827413"/>
            <a:ext cx="4213524" cy="34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