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3a3bed8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3a3bed8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3a3bed81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3a3bed81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3a3bed81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3a3bed81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3a3bed8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3a3bed8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c3a3bed8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c3a3bed8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3a3bed81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3a3bed81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3a3bed81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3a3bed81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3a3bed8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3a3bed8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3a3bed81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3a3bed81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3a3bed81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3a3bed81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3a3bed81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3a3bed81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3a3bed81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3a3bed81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