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PT Sans Narrow" panose="020B0506020203020204" pitchFamily="3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a1b91e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a1b91e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a1b91ef02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a1b91ef02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a1b91ef02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a1b91ef02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a1b91ef02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a1b91ef02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a1b91ef02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a1b91ef02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a1b91ef02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a1b91ef02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a1b91ef02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a1b91ef02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a1b91ef0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a1b91ef02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5f52c9e2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5f52c9e2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d6cd0b2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d6cd0b2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a1b91ef02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a1b91ef02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a1b91ef02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a1b91ef02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a1b91ef02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a1b91ef02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a1b91ef02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a1b91ef02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a1b91ef02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a1b91ef02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a1b91ef02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a1b91ef02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how-to-schedule-python-scripts-as-cron-jobs-with-crontab/?ref=rp" TargetMode="External"/><Relationship Id="rId3" Type="http://schemas.openxmlformats.org/officeDocument/2006/relationships/hyperlink" Target="http://wiki.c2.com/?ScheduledTask" TargetMode="External"/><Relationship Id="rId7" Type="http://schemas.openxmlformats.org/officeDocument/2006/relationships/hyperlink" Target="https://www.developerdotstar.com/mag/articles/troche_taskpattern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youtu.be/y_vo2WJM_xk" TargetMode="External"/><Relationship Id="rId5" Type="http://schemas.openxmlformats.org/officeDocument/2006/relationships/hyperlink" Target="https://subscription.packtpub.com/book/application-development/9781785887130/5/ch05lvl1sec61/scheduled-task-pattern" TargetMode="External"/><Relationship Id="rId4" Type="http://schemas.openxmlformats.org/officeDocument/2006/relationships/hyperlink" Target="https://en.wikipedia.org/wiki/Scheduled-task_pattern" TargetMode="External"/><Relationship Id="rId9" Type="http://schemas.openxmlformats.org/officeDocument/2006/relationships/hyperlink" Target="https://www.geeksforgeeks.org/python-schedule-librar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Scheduled Task - Design Pattern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Taylor D. Williams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Known Uses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Scheduled tasks are used in many applications today, some common examples of which include: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Apps that set alarms or reminders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option to send an email at a specific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 a time for your computer or phone to update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Restricting screen time on a device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 calendar application to notify user when a date occurs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class for the overall task - Alarm 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3">
            <a:alphaModFix/>
          </a:blip>
          <a:srcRect l="8707" t="20214" r="20208" b="24448"/>
          <a:stretch/>
        </p:blipFill>
        <p:spPr>
          <a:xfrm>
            <a:off x="1395100" y="1807425"/>
            <a:ext cx="6583675" cy="288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2944500" cy="3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classes that extend the Alarm System, the alarm tasks Work, School, and Homework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l="8196" t="19181" r="34119" b="13726"/>
          <a:stretch/>
        </p:blipFill>
        <p:spPr>
          <a:xfrm>
            <a:off x="3256200" y="838975"/>
            <a:ext cx="5657798" cy="370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function to implement the scheduled task system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 l="8715" t="16461" r="17238" b="30264"/>
          <a:stretch/>
        </p:blipFill>
        <p:spPr>
          <a:xfrm>
            <a:off x="1301575" y="1884700"/>
            <a:ext cx="6770726" cy="27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7"/>
          <p:cNvPicPr preferRelativeResize="0"/>
          <p:nvPr/>
        </p:nvPicPr>
        <p:blipFill rotWithShape="1">
          <a:blip r:embed="rId3">
            <a:alphaModFix/>
          </a:blip>
          <a:srcRect b="35207"/>
          <a:stretch/>
        </p:blipFill>
        <p:spPr>
          <a:xfrm>
            <a:off x="270938" y="1330725"/>
            <a:ext cx="8602123" cy="31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Output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8"/>
          <p:cNvPicPr preferRelativeResize="0"/>
          <p:nvPr/>
        </p:nvPicPr>
        <p:blipFill rotWithShape="1">
          <a:blip r:embed="rId3">
            <a:alphaModFix/>
          </a:blip>
          <a:srcRect b="31921"/>
          <a:stretch/>
        </p:blipFill>
        <p:spPr>
          <a:xfrm>
            <a:off x="270938" y="1302700"/>
            <a:ext cx="8602123" cy="329405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Output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http://wiki.c2.com/?ScheduledTask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https://en.wikipedia.org/wiki/Scheduled-task_pattern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https://subscription.packtpub.com/book/application-development/9781785887130/5/ch05lvl1sec61/scheduled-task-pattern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Recorded video link: </a:t>
            </a:r>
            <a:r>
              <a:rPr lang="en-US" dirty="0">
                <a:hlinkClick r:id="rId6"/>
              </a:rPr>
              <a:t>https://youtu.be/y_vo2WJM_xk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https://www.developerdotstar.com/mag/articles/troche_taskpattern.html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https://www.geeksforgeeks.org/how-to-schedule-python-scripts-as-cron-jobs-with-crontab/?ref=rp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https://www.geeksforgeeks.org/python-schedule-library/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Scheduled Task Design Pattern?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type of software design pattern that uses real-time systems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to be confused with the Scheduler pattern!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user can create a task scheduler reliant on the current time of their system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Overall, the pattern ensures that desired operations are performed at certain points in the future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9163" y="1560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731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97350" y="1379700"/>
            <a:ext cx="7836900" cy="31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time systems find it necessary to have tasks done at specific times, and implementing a system using a scheduled task pattern is one of the simplest approaches in doing so.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scheduler pattern would delay access to a resource until absolutely necessary whereas with a scheduled task pattern a task’s execution is delayed until a determined time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time scheduled tasks mainly consists of three parts:</a:t>
            </a:r>
            <a:endParaRPr/>
          </a:p>
          <a:p>
            <a:pPr marL="9144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task itself 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jobs that schedule the task: when the task will run and for how long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job registry that executes the task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Usually, systems that utilize the scheduled task pattern are implemented using cron on Linux servers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cont.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common configuration syntax regarding scheduling: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125" y="1817025"/>
            <a:ext cx="59436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cont.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A real time scheduler is designed to provide real-time guarantees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 once a task is scheduled a certain amount of time, if a user asks to run one more task it will decide what action to take based on the load it is currently carrying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it cannot guarantee that all task can continue running at their desired rates then it will refuse another task being added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This mainly applies for when the user wants to run longer tasks, and is associated with the RMA (rate monotonic algorithm): </a:t>
            </a:r>
            <a:r>
              <a:rPr lang="en" sz="14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dirty="0">
                <a:highlight>
                  <a:srgbClr val="FFFFFF"/>
                </a:highlight>
              </a:rPr>
              <a:t>a procedure for assigning fixed priorities to tasks</a:t>
            </a:r>
            <a:endParaRPr sz="1400" dirty="0"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FFFFFF"/>
                </a:highlight>
              </a:rPr>
              <a:t>Assign the priority of each task according to its period, so that the shorter the period the higher the priority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25" y="3796250"/>
            <a:ext cx="8418350" cy="7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UML Diagram for Task Pattern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825" y="622225"/>
            <a:ext cx="3006825" cy="40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291600" y="1230075"/>
            <a:ext cx="4563600" cy="3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An overall class for the tasks, that contains the methods: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That schedule the tasks, set time in which they will run.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And the size of the tasks, how long the task will run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And every task, that extends the main class and overrides the run method that other objects call to start the tasks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UML diagram for Task Pattern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l="5928" t="22733" r="45834" b="14031"/>
          <a:stretch/>
        </p:blipFill>
        <p:spPr>
          <a:xfrm>
            <a:off x="4256850" y="1220900"/>
            <a:ext cx="4823318" cy="35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198100" y="1351650"/>
            <a:ext cx="41709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Includes an interface that displays commands to the user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mediator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that tracks the status of all the tasks, informing a user if the task is: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currently running,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was successful,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or failed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Consequences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some common issues that can happen when implementing scheduled task design patterns: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having tasks running concurrently, an OS can find its processes becoming slower and slower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implementing with cron, user’s should not expose their cronjobs to the internet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tasks the user wants done in a given time frame can possibly be achieved depending on priority or if the scheduler implemented can guarantee the task’s execution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705</Words>
  <Application>Microsoft Office PowerPoint</Application>
  <PresentationFormat>On-screen Show (16:9)</PresentationFormat>
  <Paragraphs>71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PT Sans Narrow</vt:lpstr>
      <vt:lpstr>Open Sans</vt:lpstr>
      <vt:lpstr>Tropic</vt:lpstr>
      <vt:lpstr>Scheduled Task - Design Pattern</vt:lpstr>
      <vt:lpstr>Intent</vt:lpstr>
      <vt:lpstr>Motivation</vt:lpstr>
      <vt:lpstr>Structure</vt:lpstr>
      <vt:lpstr>Structure cont.</vt:lpstr>
      <vt:lpstr>Structure cont.</vt:lpstr>
      <vt:lpstr>Basic UML Diagram for Task Pattern</vt:lpstr>
      <vt:lpstr>Advanced UML diagram for Task Pattern</vt:lpstr>
      <vt:lpstr>Consequences</vt:lpstr>
      <vt:lpstr>Known Uses</vt:lpstr>
      <vt:lpstr>Demo</vt:lpstr>
      <vt:lpstr>Code</vt:lpstr>
      <vt:lpstr>Code</vt:lpstr>
      <vt:lpstr>Code</vt:lpstr>
      <vt:lpstr>Demo - Output</vt:lpstr>
      <vt:lpstr>Demo - Output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Scheduled Task - Design Pattern</dc:title>
  <cp:lastModifiedBy>Williams, Taylor</cp:lastModifiedBy>
  <cp:revision>3</cp:revision>
  <dcterms:modified xsi:type="dcterms:W3CDTF">2023-03-14T03:02:18Z</dcterms:modified>
</cp:coreProperties>
</file>