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243fcf06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b243fcf06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243fcf06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b243fcf06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243fcf066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b243fcf066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243fcf06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243fcf06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243fcf066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b243fcf066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243fcf066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243fcf066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243fcf066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243fcf066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243fcf066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b243fcf066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b243fcf066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b243fcf066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243fcf066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243fcf066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b243fcf066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b243fcf066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2.png"/><Relationship Id="rId8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Web Accessibility Checklist</a:t>
            </a:r>
            <a:endParaRPr sz="6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6301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2: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Jadyn Smith, Javid Ditty, Jacob Mathison, Emily Buzle, and Taylor Williams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554975" y="844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Functional Testing Results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725" y="1435100"/>
            <a:ext cx="3185376" cy="34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6803" y="688350"/>
            <a:ext cx="3884073" cy="423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93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Non-Functional Testing Results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25" y="1612075"/>
            <a:ext cx="4415124" cy="2358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23"/>
          <p:cNvGrpSpPr/>
          <p:nvPr/>
        </p:nvGrpSpPr>
        <p:grpSpPr>
          <a:xfrm>
            <a:off x="4808615" y="1612078"/>
            <a:ext cx="4103722" cy="3230512"/>
            <a:chOff x="4752675" y="1891325"/>
            <a:chExt cx="3998949" cy="3027375"/>
          </a:xfrm>
        </p:grpSpPr>
        <p:pic>
          <p:nvPicPr>
            <p:cNvPr id="161" name="Google Shape;161;p23"/>
            <p:cNvPicPr preferRelativeResize="0"/>
            <p:nvPr/>
          </p:nvPicPr>
          <p:blipFill rotWithShape="1">
            <a:blip r:embed="rId4">
              <a:alphaModFix/>
            </a:blip>
            <a:srcRect b="3662" l="834" r="962" t="4324"/>
            <a:stretch/>
          </p:blipFill>
          <p:spPr>
            <a:xfrm>
              <a:off x="4752675" y="4144050"/>
              <a:ext cx="3998949" cy="77465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62" name="Google Shape;162;p23"/>
            <p:cNvPicPr preferRelativeResize="0"/>
            <p:nvPr/>
          </p:nvPicPr>
          <p:blipFill rotWithShape="1">
            <a:blip r:embed="rId5">
              <a:alphaModFix/>
            </a:blip>
            <a:srcRect b="1749" l="834" r="933" t="1604"/>
            <a:stretch/>
          </p:blipFill>
          <p:spPr>
            <a:xfrm>
              <a:off x="4752675" y="1891325"/>
              <a:ext cx="3998949" cy="2252725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 Questions?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Live </a:t>
            </a:r>
            <a:r>
              <a:rPr lang="en"/>
              <a:t>Demonstration</a:t>
            </a: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1279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919500"/>
            <a:ext cx="7764000" cy="28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Website Accessibility Checklist (WAC) was created to help its users determine how accessible a website is.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will provide “yes,” “no,” and “n/a” answers to each question in the questionnaire.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responses will be stored temporarily in order to compute the necessary calculations to determine the score. But results and responses will not be saved long-term. This means that the only data storage in this program will be for the questions and related content.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Accessibility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score will be calculated based on the user’s answer.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Accessibility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tips will be provided to the user to assist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them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improving their websites accessibility.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02675"/>
            <a:ext cx="4686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software developer, I want to conduct testing as I develop my website to ensure that it is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accessible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users of all capabilities. This will allow me to test my design over time and evaluate changes over time.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tester, I want a quantitative way to evaluate the usability and accessibility of a website.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user, I want to be able to evaluate a website without any prior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knowledge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about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preferred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practice of web development.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850" y="1371150"/>
            <a:ext cx="3497525" cy="27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Pages of this Application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500850" y="2078875"/>
            <a:ext cx="752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Input Screen (Home Page):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questions will be presented with hints available. The user can answer the questionnaire here.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Screen: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presents the user with their website accessibility score and an idea of how good that score is. The user will also be presented with tips to improve their website accessibility.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Manual: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gives the user information about using the website accessibility checklist.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24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49484" l="0" r="0" t="0"/>
          <a:stretch/>
        </p:blipFill>
        <p:spPr>
          <a:xfrm>
            <a:off x="2368275" y="589375"/>
            <a:ext cx="6245050" cy="142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8275" y="3452650"/>
            <a:ext cx="6245050" cy="164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5">
            <a:alphaModFix/>
          </a:blip>
          <a:srcRect b="0" l="0" r="0" t="50758"/>
          <a:stretch/>
        </p:blipFill>
        <p:spPr>
          <a:xfrm>
            <a:off x="2368275" y="2061088"/>
            <a:ext cx="6245050" cy="13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Page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350" y="1930050"/>
            <a:ext cx="7977325" cy="28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Page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4379" l="0" r="0" t="0"/>
          <a:stretch/>
        </p:blipFill>
        <p:spPr>
          <a:xfrm>
            <a:off x="977725" y="1853850"/>
            <a:ext cx="7188550" cy="294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937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Mobile Website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093" y="1523825"/>
            <a:ext cx="1167199" cy="259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5674" y="1523825"/>
            <a:ext cx="1258418" cy="2593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4425" y="1523825"/>
            <a:ext cx="1127849" cy="2593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37225" y="1523825"/>
            <a:ext cx="1167199" cy="259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725" y="1523825"/>
            <a:ext cx="1319501" cy="253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93175" y="1523825"/>
            <a:ext cx="1258425" cy="25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31225" y="1523800"/>
            <a:ext cx="1258425" cy="25379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1151525" y="4271125"/>
            <a:ext cx="76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   Home						         Results					Manual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File Examples - Question Weighting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00" y="1853850"/>
            <a:ext cx="8415196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